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5" r:id="rId3"/>
    <p:sldId id="320" r:id="rId4"/>
    <p:sldId id="321" r:id="rId5"/>
    <p:sldId id="315" r:id="rId6"/>
    <p:sldId id="316" r:id="rId7"/>
    <p:sldId id="317" r:id="rId8"/>
    <p:sldId id="318" r:id="rId9"/>
    <p:sldId id="319" r:id="rId10"/>
    <p:sldId id="326" r:id="rId11"/>
    <p:sldId id="257" r:id="rId12"/>
    <p:sldId id="294" r:id="rId13"/>
    <p:sldId id="352" r:id="rId14"/>
    <p:sldId id="353" r:id="rId15"/>
    <p:sldId id="354" r:id="rId16"/>
    <p:sldId id="355" r:id="rId17"/>
    <p:sldId id="327" r:id="rId18"/>
    <p:sldId id="324" r:id="rId19"/>
    <p:sldId id="325" r:id="rId20"/>
    <p:sldId id="323" r:id="rId21"/>
    <p:sldId id="304" r:id="rId22"/>
    <p:sldId id="328" r:id="rId23"/>
    <p:sldId id="329" r:id="rId24"/>
    <p:sldId id="331" r:id="rId25"/>
    <p:sldId id="332" r:id="rId26"/>
    <p:sldId id="333" r:id="rId27"/>
    <p:sldId id="338" r:id="rId28"/>
    <p:sldId id="339" r:id="rId29"/>
    <p:sldId id="340" r:id="rId30"/>
    <p:sldId id="341" r:id="rId31"/>
    <p:sldId id="270" r:id="rId32"/>
    <p:sldId id="342" r:id="rId33"/>
    <p:sldId id="343" r:id="rId34"/>
    <p:sldId id="344" r:id="rId35"/>
    <p:sldId id="345" r:id="rId36"/>
    <p:sldId id="271" r:id="rId37"/>
    <p:sldId id="346" r:id="rId38"/>
    <p:sldId id="347" r:id="rId39"/>
    <p:sldId id="348" r:id="rId40"/>
    <p:sldId id="272" r:id="rId41"/>
    <p:sldId id="349" r:id="rId42"/>
    <p:sldId id="350" r:id="rId43"/>
    <p:sldId id="351" r:id="rId44"/>
    <p:sldId id="334" r:id="rId45"/>
    <p:sldId id="335" r:id="rId46"/>
    <p:sldId id="336" r:id="rId47"/>
    <p:sldId id="337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데이터베이스" id="{10CE5587-0205-427B-B547-25BFAFFB8C16}">
          <p14:sldIdLst/>
        </p14:section>
        <p14:section name="라우터" id="{CE2FA48E-8D7A-47BF-944D-FD6D68600920}">
          <p14:sldIdLst/>
        </p14:section>
        <p14:section name="메인" id="{29E9E775-41C4-4DFA-8900-F21D27B1B1EA}">
          <p14:sldIdLst/>
        </p14:section>
        <p14:section name="회원가입" id="{CCE73717-E617-48D6-A9DA-A7F59904853C}">
          <p14:sldIdLst>
            <p14:sldId id="302"/>
            <p14:sldId id="305"/>
            <p14:sldId id="320"/>
            <p14:sldId id="321"/>
            <p14:sldId id="315"/>
            <p14:sldId id="316"/>
            <p14:sldId id="317"/>
            <p14:sldId id="318"/>
            <p14:sldId id="319"/>
            <p14:sldId id="326"/>
            <p14:sldId id="257"/>
            <p14:sldId id="294"/>
            <p14:sldId id="352"/>
            <p14:sldId id="353"/>
            <p14:sldId id="354"/>
            <p14:sldId id="355"/>
          </p14:sldIdLst>
        </p14:section>
        <p14:section name="로그인" id="{01DEE18A-2A63-4AED-B22D-C86B855804A8}">
          <p14:sldIdLst>
            <p14:sldId id="327"/>
            <p14:sldId id="324"/>
            <p14:sldId id="325"/>
            <p14:sldId id="323"/>
          </p14:sldIdLst>
        </p14:section>
        <p14:section name="프로필" id="{F1299587-2BB9-4BFB-AB40-F796961E59B2}">
          <p14:sldIdLst>
            <p14:sldId id="304"/>
            <p14:sldId id="328"/>
          </p14:sldIdLst>
        </p14:section>
        <p14:section name="프로필 수정" id="{9838AC17-E035-451B-9C1F-BF08DF54119B}">
          <p14:sldIdLst>
            <p14:sldId id="329"/>
            <p14:sldId id="331"/>
            <p14:sldId id="332"/>
            <p14:sldId id="333"/>
          </p14:sldIdLst>
        </p14:section>
        <p14:section name="게시판" id="{82A9A55B-530D-4600-B1EA-4AA5877E450B}">
          <p14:sldIdLst>
            <p14:sldId id="338"/>
            <p14:sldId id="339"/>
            <p14:sldId id="340"/>
            <p14:sldId id="341"/>
            <p14:sldId id="270"/>
            <p14:sldId id="342"/>
            <p14:sldId id="343"/>
            <p14:sldId id="344"/>
            <p14:sldId id="345"/>
            <p14:sldId id="271"/>
            <p14:sldId id="346"/>
            <p14:sldId id="347"/>
            <p14:sldId id="348"/>
            <p14:sldId id="272"/>
            <p14:sldId id="349"/>
            <p14:sldId id="350"/>
            <p14:sldId id="351"/>
          </p14:sldIdLst>
        </p14:section>
        <p14:section name="현지학기제" id="{9B8F7400-FD80-4060-95F5-2158FBF189A3}">
          <p14:sldIdLst>
            <p14:sldId id="334"/>
            <p14:sldId id="335"/>
            <p14:sldId id="336"/>
            <p14:sldId id="337"/>
          </p14:sldIdLst>
        </p14:section>
        <p14:section name="레슨, 스터디 신청" id="{B8155B5D-4D85-40FE-A6E1-ADF67CDDE003}">
          <p14:sldIdLst/>
        </p14:section>
        <p14:section name="기타" id="{C7EF611D-606E-4291-95D5-ED7EE4827E8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0T06:19:0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95 24575,'2'184'0,"-5"196"0,-1-338 0,-3 0 0,-20 71 0,16-71 0,1 1 0,-7 64 0,1 131 0,8-165 0,4 1 0,7 118 0,-2-188 0,-1-1 0,1 0 0,0 1 0,1-1 0,-1 0 0,1 1 0,-1-1 0,1 0 0,0 0 0,0 0 0,0 0 0,0-1 0,1 1 0,-1-1 0,1 1 0,0-1 0,0 0 0,-1 0 0,1 0 0,1 0 0,-1-1 0,0 1 0,0-1 0,4 2 0,11 2 0,-1 0 0,1 0 0,26 2 0,-30-5 0,139 9 0,-17-2 0,-114-5 0,-1 0 0,24 10 0,-27-8 0,0-1 0,0-1 0,30 4 0,-29-7 0,13 1 0,1 1 0,0 1 0,37 11 0,-19-4 0,1-2 0,0-3 0,101 1 0,45 4 0,-136-3 0,256 20 0,693-29 0,-990-1 0,-1 0 0,0-1 0,0-1 0,0-1 0,0-1 0,31-14 0,-47 18 0,-1 1 0,1-1 0,-1 0 0,0 0 0,0-1 0,0 1 0,0-1 0,0 0 0,0 0 0,-1 1 0,1-2 0,-1 1 0,0 0 0,0 0 0,0-1 0,-1 1 0,1-1 0,-1 0 0,1 1 0,-1-1 0,-1 0 0,2-6 0,0-9 0,-1 0 0,-1 0 0,-3-30 0,0 11 0,3 3 0,1 1 0,1 0 0,9-46 0,16-70 0,14-16 0,-27 101 0,9-81 0,-22 134 0,5-27 0,-2 0 0,-2 0 0,-2 0 0,-1 1 0,-2-1 0,-1 0 0,-12-43 0,9 53 0,-2 1 0,-1 0 0,-2 1 0,0 0 0,-2 1 0,-22-33 0,-103-149 0,134 201 0,-2-5 0,0 1 0,-1 1 0,0-1 0,-13-11 0,17 19 0,0 0 0,-1 0 0,1 0 0,-1 0 0,1 1 0,-1 0 0,0 0 0,0 0 0,0 1 0,0-1 0,0 1 0,-1 1 0,1-1 0,-6 0 0,-131-5 0,-447-1 0,275 25 0,287-14 0,-1 2 0,1 0 0,-43 17 0,39-12 0,-1-1 0,-33 6 0,-483 104 0,100-17 0,399-96-196,1-3 0,-1-2 0,-52-3 0,79 0-385,2 1-6245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0T06:24:53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1299 0 24575,'-17'15'0,"-33"25"0,-8 8 0,-4 19 0,4 3 0,-64 100 0,51-69 0,-6 2 0,20-28 0,-83 143 0,-74 207 0,152-279 0,6 2 0,7 3 0,6 1 0,-33 237 0,71-361 0,-50 358 0,29 3 0,27 1227 0,18-1303 0,-13-242 0,79 520 0,-70-515 0,7 27 0,-4 1 0,6 160 0,-23-241 0,2-1 0,1 1 0,0-1 0,2 0 0,14 37 0,-10-29 0,13 58 0,-9-18 0,41 126 0,45 59 0,-80-196 0,-18-48 0,1-1 0,1 1 0,0-1 0,0 0 0,1 0 0,0 0 0,13 17 0,-4-11 0,0 0 0,1-1 0,1-1 0,0 0 0,28 16 0,-30-21-341,0 1 0,0 0-1,20 21 1,-20-14-6485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0T06:19:06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11 372 24575,'2'0'0,"0"0"0,-1 0 0,1 1 0,-1-1 0,1 1 0,-1-1 0,1 1 0,-1 0 0,1-1 0,-1 1 0,0 0 0,1 0 0,-1 0 0,0 0 0,0 0 0,0 1 0,0-1 0,0 0 0,0 0 0,0 1 0,0-1 0,0 1 0,0 1 0,14 39 0,-13-36 0,7 31 0,-1 1 0,-2 0 0,1 41 0,-5 120 0,-2-129 0,-3 1136 0,2-1180 0,-1 0 0,-8 29 0,5-27 0,-3 44 0,6-50 0,-8 40 0,6-43 0,1-1 0,1 1 0,-1 22 0,3-39 0,0 0 0,1 0 0,-1 1 0,1-1 0,-1 0 0,1 0 0,-1 0 0,1 0 0,0 0 0,0 0 0,0 0 0,0-1 0,0 1 0,1 0 0,-1 0 0,0-1 0,1 1 0,0-1 0,-1 1 0,1-1 0,0 0 0,-1 0 0,1 0 0,0 0 0,0 0 0,0 0 0,0 0 0,0 0 0,3 0 0,7 1 0,0 0 0,-1 0 0,1-2 0,16 0 0,-9 0 0,621 0 0,-248-3 0,-132 4 0,296-3 0,-243-23 0,-25 1 0,174 21 0,-259 4 0,-46 13 0,6-1 0,-128-13 0,-1 2 0,1 1 0,-1 2 0,54 14 0,-81-17 0,1 0 0,-1 0 0,0-1 0,1 0 0,13 1 0,-20-2 0,1-1 0,0 1 0,0 0 0,0-1 0,0 1 0,0-1 0,0 0 0,0 1 0,0-1 0,-1 0 0,1 0 0,0 0 0,-1 0 0,1-1 0,-1 1 0,1 0 0,-1-1 0,0 1 0,1-1 0,-1 1 0,0-1 0,0 0 0,0 1 0,0-1 0,0 0 0,0-2 0,19-65 0,-18 56 0,2-1 0,-1 1 0,2 0 0,0 0 0,12-23 0,8-2 0,-16 27 0,-1-1 0,0 0 0,-1 0 0,0-1 0,-1 0 0,-1 0 0,0-1 0,-1 0 0,6-27 0,-7-58 0,-3 55 0,7-48 0,3 18 0,-5 0 0,-5-137 0,-4 189 0,0 0 0,-1 0 0,-1 1 0,-1 0 0,-13-29 0,-15-44 0,9-20 0,-20-203 0,34 203 0,-50-209 0,42 247 0,3-1 0,-7-86 0,24 156 0,-1-8 0,-1 0 0,0 1 0,-1-1 0,0 1 0,-1-1 0,-8-16 0,12 30 0,-1 1 0,0-1 0,1 0 0,-1 0 0,0 0 0,0 1 0,0-1 0,0 1 0,0-1 0,0 0 0,0 1 0,0 0 0,0-1 0,0 1 0,0 0 0,0-1 0,0 1 0,0 0 0,0 0 0,0 0 0,0 0 0,-1 0 0,1 0 0,0 0 0,0 0 0,0 0 0,0 1 0,0-1 0,0 0 0,0 1 0,0-1 0,-1 1 0,-37 21 0,31-17 0,-107 73 0,-95 55 0,180-119 0,-1-1 0,0-2 0,-1-1 0,0-1 0,0-2 0,-63 6 0,-202-9 0,181-6 0,-23 0 0,-195 4 0,122 20 0,-443 52 0,297-24 0,136-24 0,-2-4-682,-297-9-1,497-13-6143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0T06:19:0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24575,'17'273'0,"-9"-187"0,20 618 0,-15-503 0,-2-80 0,-10-37 0,-17 149 0,11-185 0,-6 14 0,8-48 0,0 0 0,1 0 0,0 0 0,1 1 0,2 22 0,-1-36 0,0-1 0,0 1 0,0 0 0,1 0 0,-1-1 0,0 1 0,1 0 0,-1-1 0,0 1 0,1 0 0,-1-1 0,1 1 0,-1-1 0,1 1 0,0 0 0,-1-1 0,1 1 0,-1-1 0,1 0 0,0 1 0,-1-1 0,1 0 0,0 1 0,0-1 0,-1 0 0,1 0 0,0 1 0,0-1 0,-1 0 0,1 0 0,0 0 0,0 0 0,0 0 0,-1 0 0,1 0 0,0 0 0,0-1 0,-1 1 0,1 0 0,0 0 0,1-1 0,37-15 0,-30 11 0,23-8 0,1 2 0,0 0 0,37-5 0,106-11 0,-173 26 0,483-36 0,55-7 0,-156-8 0,6 34 0,-293 20 0,0 2 0,114-12 0,-190 5 0,-1-2 0,1-1 0,-1 0 0,21-10 0,-23 8 0,1 1 0,0 0 0,0 2 0,34-5 0,-21 10 0,0 0 0,-1 3 0,1 1 0,-1 1 0,0 1 0,33 13 0,21 2 0,-82-20 0,1 0 0,0 0 0,0 0 0,0-1 0,0 1 0,0-1 0,0-1 0,0 1 0,-1-1 0,10-2 0,-11 2 0,-1 0 0,1-1 0,0 1 0,-1-1 0,1 1 0,-1-1 0,0 0 0,0 0 0,0 0 0,0-1 0,0 1 0,0 0 0,0-1 0,-1 1 0,1-1 0,-1 0 0,0 1 0,2-6 0,4-18 0,-2 1 0,0-1 0,-2 0 0,-1 0 0,-2-52 0,0 39 0,-4-784 0,0 722 0,-20-113 0,1 25 0,22 154 0,1 22 0,-1 0 0,0-1 0,-1 1 0,-7-25 0,8 35 0,0-1 0,0 1 0,-1 0 0,1 1 0,-1-1 0,0 0 0,0 0 0,0 1 0,0-1 0,0 1 0,-1 0 0,1-1 0,-1 1 0,1 0 0,-1 1 0,0-1 0,0 0 0,0 1 0,0-1 0,0 1 0,0 0 0,0 0 0,0 0 0,-7 0 0,-16-2 0,-1 2 0,1 0 0,-42 5 0,-80 19 0,95-14 0,-533 74 0,410-68 0,-243-10 0,230-19 0,-61-2 0,-183 16 0,193 1 0,210 1 0,-55 9 0,-15 1 0,-161 14-1365,202-17-5461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0T06:19:30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54 24575,'0'832'0,"-1"-807"0,-2-1 0,-7 34 0,5-31 0,-4 45 0,9 210 0,1-132 0,-1-143 0,0 0 0,0-1 0,1 1 0,0 0 0,0-1 0,4 12 0,-5-16 0,1 0 0,1 0 0,-1 0 0,0-1 0,0 1 0,1 0 0,-1 0 0,1-1 0,-1 1 0,1-1 0,0 1 0,0-1 0,0 1 0,0-1 0,0 0 0,0 0 0,0 0 0,0 0 0,0-1 0,0 1 0,0-1 0,1 1 0,3 0 0,33 2 0,0-2 0,55-4 0,-17-1 0,335 4 0,129-3 0,-409-7 0,226-48 0,-309 48 0,-13 2 0,1 1 0,71-3 0,-38 11 0,62-2 0,-128 1 0,1-1 0,-1 1 0,0-1 0,0 0 0,0-1 0,0 1 0,0-1 0,0 1 0,-1-1 0,1 0 0,0-1 0,-1 1 0,0-1 0,1 1 0,-1-1 0,0 0 0,0 0 0,-1-1 0,1 1 0,-1 0 0,1-1 0,-1 0 0,0 1 0,0-1 0,-1 0 0,3-6 0,1-11 0,0 1 0,-2 0 0,0-1 0,0-27 0,1 2 0,9-69 0,19-245 0,-30 173 0,-24-198 0,14 249 0,8 134 0,-1-1 0,0 0 0,1 1 0,-1-1 0,0 1 0,-1-1 0,1 1 0,0 0 0,-1-1 0,1 1 0,-1 0 0,0 0 0,1 0 0,-1 0 0,0 0 0,0 0 0,-1 1 0,1-1 0,0 1 0,0-1 0,-1 1 0,1 0 0,-1 0 0,1 0 0,-5-1 0,-8-2 0,0 1 0,0 0 0,-22-1 0,22 2 0,-393-6 0,240 10 0,-187 14 0,43-5 0,248-12 0,37 2 0,-52 10 0,-4 0 0,-16-9 0,70-4 0,0 2 0,0 2 0,-1 0 0,-48 12 0,-198 43 0,83-20 0,151-28-1365,7-2-5461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0T06:19:32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10550 1 24575,'-123'124'0,"-281"270"0,-35 38 0,83-57 0,274-279 0,-107 167 0,102-136 0,63-92 0,-176 238 0,150-211 0,-4-2 0,-72 64 0,-305 208 0,264-210 0,-34 31 0,-272 190 0,300-244 0,122-73 0,1 2 0,1 2 0,-79 65 0,-380 338 0,360-322 0,-261 148 0,287-185 0,-167 133 0,134-91 0,-40 10 0,2-2 0,-246 153 0,115-79 0,260-161 0,-132 56 0,92-46 0,-201 81 0,246-107 0,0 3 0,2 3 0,1 2 0,1 3 0,-83 63 0,-166 112 0,237-169 0,-2-4 0,-130 48 0,182-75 0,1 1 0,0 0 0,1 2 0,0 0 0,1 0 0,0 1 0,0 1 0,-21 25 0,-21 16 0,9-15 0,-2-2 0,-1-2 0,-67 32 0,-172 70 0,0-1 0,268-123 0,-27 22 0,33-23 0,-1 0 0,0 0 0,-24 10 0,-189 84 0,205-92 0,-1 1 0,-26 20 0,29-18 0,-1-1 0,-32 15 0,-89 46 0,28-14 0,-124 41-1195,235-101 1025,-30 12-6656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0T06:19:33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1544 0 24575,'-1'3'0,"0"-1"0,0 1 0,0-1 0,-1 1 0,1-1 0,-1 1 0,1-1 0,-1 0 0,0 0 0,0 0 0,0 0 0,-3 2 0,-5 7 0,-327 324 8,-29-26-47,88-77-622,223-185 588,-87 75 40,-149 164 1,287-281 32,-26 34 0,29-38 0,0 0 0,0 0 0,1 1 0,-1-1 0,0 0 0,1 0 0,-1 1 0,1-1 0,0 0 0,-1 1 0,1-1 0,0 1 0,0-1 0,0 0 0,0 1 0,0-1 0,0 1 0,0-1 0,0 0 0,0 1 0,1-1 0,-1 0 0,1 1 0,-1-1 0,1 0 0,0 2 0,1-1 0,-1-1 0,1 0-1,-1 0 1,1 0 0,-1 0 0,1 0 0,0 0 0,-1-1 0,1 1 0,0 0 0,0-1 0,0 0-1,-1 1 1,1-1 0,0 0 0,3 0 0,36-2 69,-29 1 2,114-10 548,306-16-546,-351 25-73,432 8 0,-347 17 0,-104-12 0,117 5 0,738-18 0,-917 2-15,15 0-435,-1 0 0,26 5 0,-20 0-6376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0T06:24:45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24575,'637'0'0,"-611"-1"0,-1-2 0,33-6 0,-28 3 0,32-2 0,368 6 0,-222 4 0,3425-2 0,-3602-2 0,1-1 0,36-9 0,-24 4 0,16-4 0,-38 7 0,1 0 0,41-2 0,557 6 90,-289 3-1545,-309-2-5371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0T06:24:48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24575,'8'-1'0,"0"1"0,0-2 0,0 1 0,11-4 0,11-3 0,114-22 0,-65 11 0,1 3 0,0 4 0,109-2 0,194 17 0,-360-2 0,-1 1 0,33 8 0,-28-5 0,34 3 0,321 32 0,-205-17 0,-77-10 0,22 2 0,140 1 0,-46-17 0,418-21 0,159-10 0,423 33 0,-1003-15 0,-1 0 0,106-1 0,262 3 0,-359 14 0,2-16 0,-3 1 0,-57-2-147,-116 9-1071,-17 3-5608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0T06:24:5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36 24575,'0'-2'0,"-2"-25"0,-2 20 0,-6 15 0,2 11 0,0-1 0,1 1 0,0 0 0,2 0 0,0 1 0,-2 23 0,-1-2 0,-61 314 0,58-286 0,4 1 0,1 92 0,-2 20 0,-2-64 0,-21 417 0,32 916 0,-2-790 0,15-488 0,-1-13 0,-15 18 0,-1-80 0,13 130 0,24-30 0,-19-124 0,-3 0 0,3 76 0,-13-67 0,4 0 0,3-1 0,4 0 0,4-1 0,30 88 0,2-61 0,-18-42 0,-8-26 19,-18-33-192,0 0 0,-1 0 0,0 0 0,0 1 0,-1-1 0,0 1 0,4 14 0,-8-12-6653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35B55-82E4-1D1B-5649-188B819D5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123C9D-B6A0-8AE6-874C-9E3CE5483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23162-51AD-1ECE-ED01-1E18194CC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041C8-257B-2EBA-5AD8-D8245CE0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96580-20E7-6120-F1A3-06F1CCF6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57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D6642-F57E-49DB-F00C-45373D56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79A8EE-7A7F-CF38-617A-B8468A491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04709-DCB0-4CAC-47C2-CC52A095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A29F7E-6ABC-1CEB-CB60-B6FAE125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0701A-AD65-9483-A8D6-7DDCD46E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69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582920-CC91-AAE6-68DE-35402D267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94AAB3-8DE9-9040-A192-B4FFD0BE8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F2882-51B0-05BF-D355-BBC99BA1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078B6-E798-6D07-36CD-0597EE63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F293CA-ED37-CF35-1F45-40608364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23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7B842-7FEB-F0EA-B75D-A7045A8D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99E26-D7B3-BB07-3075-79F6C616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335BEA-1187-2FFF-9CAA-878C7F61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271B-A224-17A5-66AF-01D25CB7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A3530C-574A-1895-AC42-EF7B4E1B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22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C1F29-B6F9-AD3E-2411-A1960314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122429-EEC5-5204-18D2-564345B89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AE898-F550-2C1C-FE41-773E7B26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227D1-933F-A11F-5CC9-DBC6BE2D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289308-D9FF-47F0-359F-16E1D7F2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63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795F3-0C00-8679-EDAA-7D0E1971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51075-7D15-678F-6D99-305CB39BD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A546E3-4C23-CAB6-913A-D0785E0CA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D88D05-CBBE-08F9-765B-233A8627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AD8600-3991-F628-B394-2466A3DC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1F7C88-7946-F001-2825-55724FD1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77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28EC1-79D6-1F87-A067-1513864E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3117B0-FD55-A1D0-B7D0-C4777339B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A1B2A0-22D8-72CC-0E9F-9A4C327B5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11CBDB-07E8-FCA8-3006-0343A1633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A4572F-71F0-3BD4-423B-A4C469D33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69DDAE9-5952-C579-3F0B-196B398D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3CD130-FEAB-F72E-B5EE-F3CFFFE1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F87DEC-85BD-21C5-2592-DB6E78C3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20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2571A-177F-214C-3D9B-AB2E7D0D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01C01-A712-E00A-0CAE-1258D9094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691452-1D48-6E25-81F7-9DB0FA9D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3CEE0E-E137-345B-8DEC-0C49FEBA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0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04B97B-CD14-6D7E-338A-2DE03966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0A5D4C-752F-00B2-0143-846DF005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28FD1E-8096-79E7-5BF5-F9DC29E0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3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2618A-200D-E8DC-1CA6-0A62BB71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5DEADC-F764-C546-AB72-27BA720C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08C1B-8D93-0182-E6C3-5A74EB284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14A99B-913A-5AB7-E938-ECAA092C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54E08-6536-184B-8FC5-9A148AFA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FBB-E80C-1700-4F73-5722E365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30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620A2-436C-0A11-7747-E1B548473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E00B13-C479-B488-E89C-1E126F779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23FE81-AE05-7B07-85DB-B94E7084E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AD6A4F-8160-93A1-68D1-07313E5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F5F9AC-08C1-D0A3-C41B-E70B01E73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A7786-0106-C807-F15A-7E005C5B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79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2B9601-984A-944E-74CF-47C2EB9E2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3E60B-25E9-657D-5603-2BA0EF8A9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65079-3F90-CD87-BE5E-643E4B151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58DD3-D85C-4422-B922-59B7AF647159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BBAD9-5988-F576-2A3B-44567435E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6BC2C-FB29-418D-7704-178239362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67CD4-4BE1-4A06-8581-B1BCA8B15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62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7.png"/><Relationship Id="rId7" Type="http://schemas.openxmlformats.org/officeDocument/2006/relationships/customXml" Target="../ink/ink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customXml" Target="../ink/ink1.xml"/><Relationship Id="rId10" Type="http://schemas.openxmlformats.org/officeDocument/2006/relationships/image" Target="../media/image530.png"/><Relationship Id="rId4" Type="http://schemas.openxmlformats.org/officeDocument/2006/relationships/image" Target="../media/image58.png"/><Relationship Id="rId9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62.png"/><Relationship Id="rId7" Type="http://schemas.openxmlformats.org/officeDocument/2006/relationships/image" Target="../media/image5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570.png"/><Relationship Id="rId4" Type="http://schemas.openxmlformats.org/officeDocument/2006/relationships/customXml" Target="../ink/ink4.xml"/><Relationship Id="rId9" Type="http://schemas.openxmlformats.org/officeDocument/2006/relationships/image" Target="../media/image5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74.png"/><Relationship Id="rId7" Type="http://schemas.openxmlformats.org/officeDocument/2006/relationships/image" Target="../media/image70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image" Target="../media/image720.png"/><Relationship Id="rId5" Type="http://schemas.openxmlformats.org/officeDocument/2006/relationships/image" Target="../media/image690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7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76E9F6-4509-84E8-ED7B-CECF0FBA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0" y="3172078"/>
            <a:ext cx="7858534" cy="2030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2FBF29-69E2-030F-16E2-B58726C6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9" y="1130358"/>
            <a:ext cx="4750044" cy="933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1FBB39-C75E-929C-EAE6-4F4844CAB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469"/>
          <a:stretch/>
        </p:blipFill>
        <p:spPr>
          <a:xfrm>
            <a:off x="207478" y="176829"/>
            <a:ext cx="4997707" cy="8992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CD737F-A259-DE00-892F-A1320E71C531}"/>
              </a:ext>
            </a:extLst>
          </p:cNvPr>
          <p:cNvSpPr/>
          <p:nvPr/>
        </p:nvSpPr>
        <p:spPr>
          <a:xfrm>
            <a:off x="2308586" y="302820"/>
            <a:ext cx="986319" cy="647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BCD096-1637-CC46-D267-0DED2B2448C1}"/>
              </a:ext>
            </a:extLst>
          </p:cNvPr>
          <p:cNvCxnSpPr>
            <a:cxnSpLocks/>
          </p:cNvCxnSpPr>
          <p:nvPr/>
        </p:nvCxnSpPr>
        <p:spPr>
          <a:xfrm flipH="1">
            <a:off x="2706331" y="1741336"/>
            <a:ext cx="672973" cy="14307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F10C57-8E3F-5EE7-D73E-557707331205}"/>
              </a:ext>
            </a:extLst>
          </p:cNvPr>
          <p:cNvSpPr txBox="1"/>
          <p:nvPr/>
        </p:nvSpPr>
        <p:spPr>
          <a:xfrm>
            <a:off x="282706" y="2118130"/>
            <a:ext cx="215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/views/header.html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925EC-DEC5-92C3-216F-1128E6D7FC63}"/>
              </a:ext>
            </a:extLst>
          </p:cNvPr>
          <p:cNvSpPr txBox="1"/>
          <p:nvPr/>
        </p:nvSpPr>
        <p:spPr>
          <a:xfrm>
            <a:off x="282706" y="5235934"/>
            <a:ext cx="19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/server/signup.js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292CF-D36E-198C-8894-76CA321E7ECD}"/>
              </a:ext>
            </a:extLst>
          </p:cNvPr>
          <p:cNvSpPr txBox="1"/>
          <p:nvPr/>
        </p:nvSpPr>
        <p:spPr>
          <a:xfrm>
            <a:off x="5325157" y="44179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버튼을 클릭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90D3D17-EDD7-A13F-AA67-29F83D987A01}"/>
              </a:ext>
            </a:extLst>
          </p:cNvPr>
          <p:cNvCxnSpPr>
            <a:cxnSpLocks/>
          </p:cNvCxnSpPr>
          <p:nvPr/>
        </p:nvCxnSpPr>
        <p:spPr>
          <a:xfrm>
            <a:off x="6537989" y="811122"/>
            <a:ext cx="0" cy="465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BD0EDB-B996-CB43-23FE-E0796DD8615C}"/>
              </a:ext>
            </a:extLst>
          </p:cNvPr>
          <p:cNvSpPr txBox="1"/>
          <p:nvPr/>
        </p:nvSpPr>
        <p:spPr>
          <a:xfrm>
            <a:off x="5807436" y="1311072"/>
            <a:ext cx="146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/signup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3929F-0214-511F-5A6A-5C710F0BE17E}"/>
              </a:ext>
            </a:extLst>
          </p:cNvPr>
          <p:cNvSpPr txBox="1"/>
          <p:nvPr/>
        </p:nvSpPr>
        <p:spPr>
          <a:xfrm>
            <a:off x="5807436" y="1645561"/>
            <a:ext cx="353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상태일 때</a:t>
            </a:r>
            <a:r>
              <a:rPr lang="en-US" altLang="ko-KR" dirty="0"/>
              <a:t>: main</a:t>
            </a:r>
            <a:r>
              <a:rPr lang="ko-KR" altLang="en-US" dirty="0"/>
              <a:t>페이지로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4D02A8-35D4-3F55-6711-3C28C1337AF5}"/>
              </a:ext>
            </a:extLst>
          </p:cNvPr>
          <p:cNvSpPr txBox="1"/>
          <p:nvPr/>
        </p:nvSpPr>
        <p:spPr>
          <a:xfrm>
            <a:off x="5807436" y="1961783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상태가 아닐 때</a:t>
            </a:r>
            <a:r>
              <a:rPr lang="en-US" altLang="ko-KR" dirty="0"/>
              <a:t>: signup</a:t>
            </a:r>
            <a:r>
              <a:rPr lang="ko-KR" altLang="en-US" dirty="0"/>
              <a:t>페이지로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884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D0EF1F2-A04C-13F3-6BD2-E0B6ED147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1" t="-481" r="34577" b="96518"/>
          <a:stretch/>
        </p:blipFill>
        <p:spPr>
          <a:xfrm>
            <a:off x="253777" y="175226"/>
            <a:ext cx="5051356" cy="24223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512A618-1771-26C0-69C9-55616531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8" y="1481714"/>
            <a:ext cx="5701890" cy="46451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EB8169-57C1-94BC-B739-835143FD446B}"/>
              </a:ext>
            </a:extLst>
          </p:cNvPr>
          <p:cNvSpPr txBox="1"/>
          <p:nvPr/>
        </p:nvSpPr>
        <p:spPr>
          <a:xfrm>
            <a:off x="167188" y="6078545"/>
            <a:ext cx="11849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/server/signup.js</a:t>
            </a:r>
            <a:endParaRPr lang="ko-KR" alt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A28BD3-E682-A47C-6802-4036E11815ED}"/>
              </a:ext>
            </a:extLst>
          </p:cNvPr>
          <p:cNvSpPr txBox="1"/>
          <p:nvPr/>
        </p:nvSpPr>
        <p:spPr>
          <a:xfrm>
            <a:off x="253777" y="417464"/>
            <a:ext cx="1335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/views/signup.html</a:t>
            </a:r>
            <a:endParaRPr lang="ko-KR" altLang="en-US" sz="105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EC95CF9-6764-9F22-FE50-950418ABBAD5}"/>
              </a:ext>
            </a:extLst>
          </p:cNvPr>
          <p:cNvSpPr/>
          <p:nvPr/>
        </p:nvSpPr>
        <p:spPr>
          <a:xfrm>
            <a:off x="668680" y="225578"/>
            <a:ext cx="2167168" cy="1918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9F9D2D5-BAD7-B705-2CDF-7460D5745F46}"/>
              </a:ext>
            </a:extLst>
          </p:cNvPr>
          <p:cNvCxnSpPr>
            <a:cxnSpLocks/>
          </p:cNvCxnSpPr>
          <p:nvPr/>
        </p:nvCxnSpPr>
        <p:spPr>
          <a:xfrm flipH="1">
            <a:off x="1558911" y="410689"/>
            <a:ext cx="193353" cy="9561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C2ADD95-476A-ED9A-F507-18921CA9DC57}"/>
              </a:ext>
            </a:extLst>
          </p:cNvPr>
          <p:cNvSpPr txBox="1"/>
          <p:nvPr/>
        </p:nvSpPr>
        <p:spPr>
          <a:xfrm>
            <a:off x="1655587" y="768581"/>
            <a:ext cx="24272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POST /signup   </a:t>
            </a:r>
            <a:r>
              <a:rPr lang="ko-KR" altLang="en-US" sz="1050" dirty="0"/>
              <a:t>회원가입정보를 보냄</a:t>
            </a:r>
            <a:endParaRPr lang="en-US" altLang="ko-KR" sz="105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ED5B14-A6F2-B9EB-4703-7831BBC5A4C3}"/>
              </a:ext>
            </a:extLst>
          </p:cNvPr>
          <p:cNvSpPr/>
          <p:nvPr/>
        </p:nvSpPr>
        <p:spPr>
          <a:xfrm>
            <a:off x="867077" y="3804297"/>
            <a:ext cx="2512578" cy="146391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E9E7F2-75F0-BF02-9681-AC971914A80F}"/>
              </a:ext>
            </a:extLst>
          </p:cNvPr>
          <p:cNvSpPr txBox="1"/>
          <p:nvPr/>
        </p:nvSpPr>
        <p:spPr>
          <a:xfrm>
            <a:off x="3379655" y="4042223"/>
            <a:ext cx="23855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password</a:t>
            </a:r>
            <a:r>
              <a:rPr lang="ko-KR" altLang="en-US" sz="1050" dirty="0">
                <a:solidFill>
                  <a:schemeClr val="bg1"/>
                </a:solidFill>
              </a:rPr>
              <a:t>를 암호화한후 모든 정보를</a:t>
            </a:r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en-US" altLang="ko-KR" sz="1050" dirty="0">
                <a:solidFill>
                  <a:schemeClr val="bg1"/>
                </a:solidFill>
              </a:rPr>
              <a:t>users</a:t>
            </a:r>
            <a:r>
              <a:rPr lang="ko-KR" altLang="en-US" sz="1050" dirty="0">
                <a:solidFill>
                  <a:schemeClr val="bg1"/>
                </a:solidFill>
              </a:rPr>
              <a:t>테이블에 </a:t>
            </a:r>
            <a:r>
              <a:rPr lang="en-US" altLang="ko-KR" sz="1050" dirty="0">
                <a:solidFill>
                  <a:schemeClr val="bg1"/>
                </a:solidFill>
              </a:rPr>
              <a:t>user</a:t>
            </a:r>
            <a:r>
              <a:rPr lang="ko-KR" altLang="en-US" sz="1050" dirty="0">
                <a:solidFill>
                  <a:schemeClr val="bg1"/>
                </a:solidFill>
              </a:rPr>
              <a:t>를 생성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1C938D-45C8-4C08-B250-F8794CCC862E}"/>
              </a:ext>
            </a:extLst>
          </p:cNvPr>
          <p:cNvSpPr txBox="1"/>
          <p:nvPr/>
        </p:nvSpPr>
        <p:spPr>
          <a:xfrm>
            <a:off x="3379654" y="4852557"/>
            <a:ext cx="1531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그후 </a:t>
            </a:r>
            <a:r>
              <a:rPr lang="en-US" altLang="ko-KR" sz="1050" dirty="0">
                <a:solidFill>
                  <a:schemeClr val="bg1"/>
                </a:solidFill>
              </a:rPr>
              <a:t>login</a:t>
            </a:r>
            <a:r>
              <a:rPr lang="ko-KR" altLang="en-US" sz="1050" dirty="0">
                <a:solidFill>
                  <a:schemeClr val="bg1"/>
                </a:solidFill>
              </a:rPr>
              <a:t>페이지 실행</a:t>
            </a:r>
          </a:p>
        </p:txBody>
      </p:sp>
    </p:spTree>
    <p:extLst>
      <p:ext uri="{BB962C8B-B14F-4D97-AF65-F5344CB8AC3E}">
        <p14:creationId xmlns:p14="http://schemas.microsoft.com/office/powerpoint/2010/main" val="244068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EEB194-59FB-578C-734A-EF4367A71A5D}"/>
              </a:ext>
            </a:extLst>
          </p:cNvPr>
          <p:cNvSpPr/>
          <p:nvPr/>
        </p:nvSpPr>
        <p:spPr>
          <a:xfrm>
            <a:off x="6419850" y="47625"/>
            <a:ext cx="568929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 </a:t>
            </a:r>
            <a:r>
              <a:rPr lang="en-US" altLang="ko-KR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Useremail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쿼리문에서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useremail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받아옴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받는 이메일 주소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15. </a:t>
            </a:r>
            <a:r>
              <a:rPr lang="en-US" altLang="ko-KR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sendEvfcode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헥스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방식으로 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바이트짜리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암호문 생성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이게 인증번호다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16. Smtp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이메일 전송에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사용되는 프로토콜이다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Gmail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경우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smtp.gmail.com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이용한다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17~18.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이메일을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보내는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구글 계정의 이메일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(17)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 구글 계정의 패스워드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(18)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구글 경우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단계 인증을 지원하지 않은 앱에서 로그인 하는 전용 비밀번호를 제공해 그것을 이용했다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전송하는 구글 이메일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받는 이메일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CD42F3-145C-9415-C8E0-94FF8E39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29350" cy="2057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DE324A-6C4D-2951-7871-C9E5DC12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8343900" cy="36195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E671D2-7E0B-524D-8966-758962B8CFF9}"/>
              </a:ext>
            </a:extLst>
          </p:cNvPr>
          <p:cNvSpPr/>
          <p:nvPr/>
        </p:nvSpPr>
        <p:spPr>
          <a:xfrm>
            <a:off x="8343899" y="2105024"/>
            <a:ext cx="3848101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24. </a:t>
            </a:r>
            <a:r>
              <a:rPr lang="ko-KR" altLang="en-US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노드메일러가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제공하는 메소드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패러미터는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각각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>
              <a:buAutoNum type="arabicPeriod"/>
            </a:pP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toEmail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받는 이메일 주소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전송 메일의 제목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>
              <a:buAutoNum type="arabicPeriod"/>
            </a:pP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전송 이메일 정보 관련 설정하는 메소드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노드메일러가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제공하는 메소드다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나머지는 주석과 같다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번의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secure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TLS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이용 여부인데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무결성을 지원하는 보안 프로토콜이라고 한다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612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44E6C4-8DC0-6A7F-F321-DF539CA3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91575" cy="31337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100ABA-A55E-AB10-1E3B-528049E776BC}"/>
              </a:ext>
            </a:extLst>
          </p:cNvPr>
          <p:cNvSpPr/>
          <p:nvPr/>
        </p:nvSpPr>
        <p:spPr>
          <a:xfrm>
            <a:off x="0" y="3133725"/>
            <a:ext cx="568929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52.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프론트에 암호화된 코드를 다시 넘겨준다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(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인증번호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53.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위에서 선언한 함수 호출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1AD78A-79A6-3CDF-43E4-6187034B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5390"/>
            <a:ext cx="5600700" cy="15811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237D6-9018-3BE7-A8F8-5DF4F1A3251D}"/>
              </a:ext>
            </a:extLst>
          </p:cNvPr>
          <p:cNvSpPr/>
          <p:nvPr/>
        </p:nvSpPr>
        <p:spPr>
          <a:xfrm>
            <a:off x="-88592" y="5274723"/>
            <a:ext cx="568929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 정보 없으면 </a:t>
            </a:r>
            <a:r>
              <a:rPr lang="en-US" altLang="ko-KR" sz="1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singup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아니면 </a:t>
            </a:r>
            <a:r>
              <a:rPr lang="en-US" altLang="ko-K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</a:t>
            </a:r>
            <a:r>
              <a:rPr lang="ko-KR" alt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보냄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6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1E57B4-46F0-D935-8835-E7405190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67"/>
            <a:ext cx="12192000" cy="57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3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D864D6-71B2-54E5-29AB-B9F35F57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BCFF40-EEB1-0580-38BA-E6161510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033"/>
            <a:ext cx="12192000" cy="51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9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A58CE4-7735-0C5A-CA72-FD6149DE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43"/>
            <a:ext cx="12192000" cy="65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0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B1FBB39-C75E-929C-EAE6-4F4844CAB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69"/>
          <a:stretch/>
        </p:blipFill>
        <p:spPr>
          <a:xfrm>
            <a:off x="207478" y="176829"/>
            <a:ext cx="4997707" cy="8992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CD737F-A259-DE00-892F-A1320E71C531}"/>
              </a:ext>
            </a:extLst>
          </p:cNvPr>
          <p:cNvSpPr/>
          <p:nvPr/>
        </p:nvSpPr>
        <p:spPr>
          <a:xfrm>
            <a:off x="3701910" y="302820"/>
            <a:ext cx="1379443" cy="647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BCD096-1637-CC46-D267-0DED2B2448C1}"/>
              </a:ext>
            </a:extLst>
          </p:cNvPr>
          <p:cNvCxnSpPr>
            <a:cxnSpLocks/>
          </p:cNvCxnSpPr>
          <p:nvPr/>
        </p:nvCxnSpPr>
        <p:spPr>
          <a:xfrm flipH="1">
            <a:off x="2606241" y="1558911"/>
            <a:ext cx="773414" cy="15830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F10C57-8E3F-5EE7-D73E-557707331205}"/>
              </a:ext>
            </a:extLst>
          </p:cNvPr>
          <p:cNvSpPr txBox="1"/>
          <p:nvPr/>
        </p:nvSpPr>
        <p:spPr>
          <a:xfrm>
            <a:off x="242424" y="1592451"/>
            <a:ext cx="215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/views/header.html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925EC-DEC5-92C3-216F-1128E6D7FC63}"/>
              </a:ext>
            </a:extLst>
          </p:cNvPr>
          <p:cNvSpPr txBox="1"/>
          <p:nvPr/>
        </p:nvSpPr>
        <p:spPr>
          <a:xfrm>
            <a:off x="282706" y="5235934"/>
            <a:ext cx="17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/server/login.js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292CF-D36E-198C-8894-76CA321E7ECD}"/>
              </a:ext>
            </a:extLst>
          </p:cNvPr>
          <p:cNvSpPr txBox="1"/>
          <p:nvPr/>
        </p:nvSpPr>
        <p:spPr>
          <a:xfrm>
            <a:off x="5325157" y="44179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버튼을 클릭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90D3D17-EDD7-A13F-AA67-29F83D987A01}"/>
              </a:ext>
            </a:extLst>
          </p:cNvPr>
          <p:cNvCxnSpPr>
            <a:cxnSpLocks/>
          </p:cNvCxnSpPr>
          <p:nvPr/>
        </p:nvCxnSpPr>
        <p:spPr>
          <a:xfrm>
            <a:off x="6537989" y="811122"/>
            <a:ext cx="0" cy="465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BD0EDB-B996-CB43-23FE-E0796DD8615C}"/>
              </a:ext>
            </a:extLst>
          </p:cNvPr>
          <p:cNvSpPr txBox="1"/>
          <p:nvPr/>
        </p:nvSpPr>
        <p:spPr>
          <a:xfrm>
            <a:off x="5807436" y="1311072"/>
            <a:ext cx="128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/login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3929F-0214-511F-5A6A-5C710F0BE17E}"/>
              </a:ext>
            </a:extLst>
          </p:cNvPr>
          <p:cNvSpPr txBox="1"/>
          <p:nvPr/>
        </p:nvSpPr>
        <p:spPr>
          <a:xfrm>
            <a:off x="5807436" y="1645561"/>
            <a:ext cx="353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상태일 때</a:t>
            </a:r>
            <a:r>
              <a:rPr lang="en-US" altLang="ko-KR" dirty="0"/>
              <a:t>: main</a:t>
            </a:r>
            <a:r>
              <a:rPr lang="ko-KR" altLang="en-US" dirty="0"/>
              <a:t>페이지로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4D02A8-35D4-3F55-6711-3C28C1337AF5}"/>
              </a:ext>
            </a:extLst>
          </p:cNvPr>
          <p:cNvSpPr txBox="1"/>
          <p:nvPr/>
        </p:nvSpPr>
        <p:spPr>
          <a:xfrm>
            <a:off x="5807436" y="1961783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상태가 아닐 때</a:t>
            </a:r>
            <a:r>
              <a:rPr lang="en-US" altLang="ko-KR" dirty="0"/>
              <a:t>: login</a:t>
            </a:r>
            <a:r>
              <a:rPr lang="ko-KR" altLang="en-US" dirty="0"/>
              <a:t>페이지로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3A2F6F-B3ED-931D-D56D-6D16E53FE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45" r="5878"/>
          <a:stretch/>
        </p:blipFill>
        <p:spPr>
          <a:xfrm>
            <a:off x="282706" y="1234232"/>
            <a:ext cx="5206414" cy="3683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9277ED-EBB5-3094-FA42-9F9033EAD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24" y="3187086"/>
            <a:ext cx="7893456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84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B1FBB39-C75E-929C-EAE6-4F4844CAB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69"/>
          <a:stretch/>
        </p:blipFill>
        <p:spPr>
          <a:xfrm>
            <a:off x="207478" y="176829"/>
            <a:ext cx="4997707" cy="8992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CD737F-A259-DE00-892F-A1320E71C531}"/>
              </a:ext>
            </a:extLst>
          </p:cNvPr>
          <p:cNvSpPr/>
          <p:nvPr/>
        </p:nvSpPr>
        <p:spPr>
          <a:xfrm>
            <a:off x="3701910" y="302820"/>
            <a:ext cx="1379443" cy="647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292CF-D36E-198C-8894-76CA321E7ECD}"/>
              </a:ext>
            </a:extLst>
          </p:cNvPr>
          <p:cNvSpPr txBox="1"/>
          <p:nvPr/>
        </p:nvSpPr>
        <p:spPr>
          <a:xfrm>
            <a:off x="5325157" y="44179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버튼을 클릭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90D3D17-EDD7-A13F-AA67-29F83D987A01}"/>
              </a:ext>
            </a:extLst>
          </p:cNvPr>
          <p:cNvCxnSpPr>
            <a:cxnSpLocks/>
          </p:cNvCxnSpPr>
          <p:nvPr/>
        </p:nvCxnSpPr>
        <p:spPr>
          <a:xfrm>
            <a:off x="4390962" y="950092"/>
            <a:ext cx="0" cy="6184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A847448-9205-6FC4-6EAA-741A7B631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00" y="1568495"/>
            <a:ext cx="10713001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6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5C5E5F-11AC-1C97-9BBB-6DBA39AB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0" y="2783683"/>
            <a:ext cx="3806792" cy="36268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B73802-3CD4-D01D-8247-D520D9DC9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89" y="224701"/>
            <a:ext cx="5766015" cy="16645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E4EE7D-D26E-1F94-2C71-079A79349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98" y="224701"/>
            <a:ext cx="5533656" cy="15362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749BFB3-109D-C359-9598-CA26A5455769}"/>
              </a:ext>
            </a:extLst>
          </p:cNvPr>
          <p:cNvSpPr txBox="1"/>
          <p:nvPr/>
        </p:nvSpPr>
        <p:spPr>
          <a:xfrm>
            <a:off x="127672" y="1748024"/>
            <a:ext cx="1233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/views/login.html</a:t>
            </a:r>
            <a:endParaRPr lang="ko-KR" altLang="en-US" sz="10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19EBF4-1031-687F-0ABA-598BD901138C}"/>
              </a:ext>
            </a:extLst>
          </p:cNvPr>
          <p:cNvSpPr txBox="1"/>
          <p:nvPr/>
        </p:nvSpPr>
        <p:spPr>
          <a:xfrm>
            <a:off x="0" y="6359356"/>
            <a:ext cx="16930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/views/public/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/login.js</a:t>
            </a:r>
            <a:endParaRPr lang="ko-KR" altLang="en-US" sz="105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0583336-A5C9-CCFA-D502-86C4A477CEBB}"/>
              </a:ext>
            </a:extLst>
          </p:cNvPr>
          <p:cNvSpPr/>
          <p:nvPr/>
        </p:nvSpPr>
        <p:spPr>
          <a:xfrm>
            <a:off x="1286480" y="1324242"/>
            <a:ext cx="2028724" cy="9268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FDEEAB3-6677-13E9-4344-86D4DA54253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1905336" y="1416926"/>
            <a:ext cx="395506" cy="13061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9E6DAB-3271-AB8E-9F5D-B39891215C8C}"/>
              </a:ext>
            </a:extLst>
          </p:cNvPr>
          <p:cNvSpPr/>
          <p:nvPr/>
        </p:nvSpPr>
        <p:spPr>
          <a:xfrm>
            <a:off x="8299400" y="1324242"/>
            <a:ext cx="1104001" cy="37565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CD1E339-D395-B5FB-F7C7-2DE4B317CBC1}"/>
              </a:ext>
            </a:extLst>
          </p:cNvPr>
          <p:cNvCxnSpPr>
            <a:cxnSpLocks/>
          </p:cNvCxnSpPr>
          <p:nvPr/>
        </p:nvCxnSpPr>
        <p:spPr>
          <a:xfrm>
            <a:off x="2968778" y="3713943"/>
            <a:ext cx="96676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BEE103E-EE3D-1876-BA57-FAB2A336DAD2}"/>
              </a:ext>
            </a:extLst>
          </p:cNvPr>
          <p:cNvSpPr txBox="1"/>
          <p:nvPr/>
        </p:nvSpPr>
        <p:spPr>
          <a:xfrm>
            <a:off x="3815931" y="3284966"/>
            <a:ext cx="18966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만약 이메일이나 비밀번호가</a:t>
            </a:r>
            <a:endParaRPr lang="en-US" altLang="ko-KR" sz="1050" dirty="0"/>
          </a:p>
          <a:p>
            <a:r>
              <a:rPr lang="ko-KR" altLang="en-US" sz="1050" dirty="0"/>
              <a:t>공백이 아니면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77F8B7E-13B0-CBF5-52AC-8DEE1234AB61}"/>
              </a:ext>
            </a:extLst>
          </p:cNvPr>
          <p:cNvCxnSpPr>
            <a:cxnSpLocks/>
          </p:cNvCxnSpPr>
          <p:nvPr/>
        </p:nvCxnSpPr>
        <p:spPr>
          <a:xfrm flipH="1" flipV="1">
            <a:off x="3315204" y="1381670"/>
            <a:ext cx="4984196" cy="1409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0269E4-B7F4-C4C3-53EF-F6D96F461051}"/>
              </a:ext>
            </a:extLst>
          </p:cNvPr>
          <p:cNvSpPr/>
          <p:nvPr/>
        </p:nvSpPr>
        <p:spPr>
          <a:xfrm>
            <a:off x="678729" y="3463674"/>
            <a:ext cx="2290049" cy="59271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D0C32A-2205-B3FD-4719-477A15027E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82" t="492" r="40501" b="90332"/>
          <a:stretch/>
        </p:blipFill>
        <p:spPr>
          <a:xfrm>
            <a:off x="3941431" y="3651532"/>
            <a:ext cx="2618326" cy="140986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2A2762-F3A4-EE21-01FA-AFF9AD3378EA}"/>
              </a:ext>
            </a:extLst>
          </p:cNvPr>
          <p:cNvCxnSpPr>
            <a:cxnSpLocks/>
          </p:cNvCxnSpPr>
          <p:nvPr/>
        </p:nvCxnSpPr>
        <p:spPr>
          <a:xfrm>
            <a:off x="5419956" y="3792518"/>
            <a:ext cx="545799" cy="4589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38AF5A-2D34-0738-31FE-E6E81A7030A9}"/>
              </a:ext>
            </a:extLst>
          </p:cNvPr>
          <p:cNvSpPr txBox="1"/>
          <p:nvPr/>
        </p:nvSpPr>
        <p:spPr>
          <a:xfrm>
            <a:off x="3933005" y="3758210"/>
            <a:ext cx="1233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/views/login.html</a:t>
            </a:r>
            <a:endParaRPr lang="ko-KR" altLang="en-US" sz="10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18A9DC-EF5C-1853-7895-11092113C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12" y="4251448"/>
            <a:ext cx="4442615" cy="8502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0A45AC1-2AF5-CF64-5856-11613B200C8A}"/>
              </a:ext>
            </a:extLst>
          </p:cNvPr>
          <p:cNvSpPr txBox="1"/>
          <p:nvPr/>
        </p:nvSpPr>
        <p:spPr>
          <a:xfrm>
            <a:off x="4597406" y="5064961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/server/login.js</a:t>
            </a:r>
            <a:endParaRPr lang="ko-KR" altLang="en-US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FF7C9D-7B79-FBEF-7481-2B04CFBF0074}"/>
              </a:ext>
            </a:extLst>
          </p:cNvPr>
          <p:cNvSpPr txBox="1"/>
          <p:nvPr/>
        </p:nvSpPr>
        <p:spPr>
          <a:xfrm>
            <a:off x="5760994" y="3895025"/>
            <a:ext cx="19319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POST /login   passport </a:t>
            </a:r>
            <a:r>
              <a:rPr lang="ko-KR" altLang="en-US" sz="1050" dirty="0"/>
              <a:t>실행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6390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76E9F6-4509-84E8-ED7B-CECF0FBA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0" y="3172078"/>
            <a:ext cx="7858534" cy="20302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2FBF29-69E2-030F-16E2-B58726C6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9" y="1130358"/>
            <a:ext cx="4750044" cy="9334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1FBB39-C75E-929C-EAE6-4F4844CAB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469"/>
          <a:stretch/>
        </p:blipFill>
        <p:spPr>
          <a:xfrm>
            <a:off x="207478" y="176829"/>
            <a:ext cx="4997707" cy="8992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CD737F-A259-DE00-892F-A1320E71C531}"/>
              </a:ext>
            </a:extLst>
          </p:cNvPr>
          <p:cNvSpPr/>
          <p:nvPr/>
        </p:nvSpPr>
        <p:spPr>
          <a:xfrm>
            <a:off x="2308586" y="302820"/>
            <a:ext cx="986319" cy="647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BCD096-1637-CC46-D267-0DED2B2448C1}"/>
              </a:ext>
            </a:extLst>
          </p:cNvPr>
          <p:cNvCxnSpPr>
            <a:cxnSpLocks/>
          </p:cNvCxnSpPr>
          <p:nvPr/>
        </p:nvCxnSpPr>
        <p:spPr>
          <a:xfrm flipH="1">
            <a:off x="2706331" y="1741336"/>
            <a:ext cx="672973" cy="14307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F10C57-8E3F-5EE7-D73E-557707331205}"/>
              </a:ext>
            </a:extLst>
          </p:cNvPr>
          <p:cNvSpPr txBox="1"/>
          <p:nvPr/>
        </p:nvSpPr>
        <p:spPr>
          <a:xfrm>
            <a:off x="282706" y="2118130"/>
            <a:ext cx="215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/views/header.html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925EC-DEC5-92C3-216F-1128E6D7FC63}"/>
              </a:ext>
            </a:extLst>
          </p:cNvPr>
          <p:cNvSpPr txBox="1"/>
          <p:nvPr/>
        </p:nvSpPr>
        <p:spPr>
          <a:xfrm>
            <a:off x="282706" y="5235934"/>
            <a:ext cx="19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/server/signup.js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292CF-D36E-198C-8894-76CA321E7ECD}"/>
              </a:ext>
            </a:extLst>
          </p:cNvPr>
          <p:cNvSpPr txBox="1"/>
          <p:nvPr/>
        </p:nvSpPr>
        <p:spPr>
          <a:xfrm>
            <a:off x="5325157" y="44179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버튼을 클릭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90D3D17-EDD7-A13F-AA67-29F83D987A01}"/>
              </a:ext>
            </a:extLst>
          </p:cNvPr>
          <p:cNvCxnSpPr>
            <a:cxnSpLocks/>
          </p:cNvCxnSpPr>
          <p:nvPr/>
        </p:nvCxnSpPr>
        <p:spPr>
          <a:xfrm>
            <a:off x="6537989" y="811122"/>
            <a:ext cx="0" cy="465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BD0EDB-B996-CB43-23FE-E0796DD8615C}"/>
              </a:ext>
            </a:extLst>
          </p:cNvPr>
          <p:cNvSpPr txBox="1"/>
          <p:nvPr/>
        </p:nvSpPr>
        <p:spPr>
          <a:xfrm>
            <a:off x="5807436" y="1311072"/>
            <a:ext cx="146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/signup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D3929F-0214-511F-5A6A-5C710F0BE17E}"/>
              </a:ext>
            </a:extLst>
          </p:cNvPr>
          <p:cNvSpPr txBox="1"/>
          <p:nvPr/>
        </p:nvSpPr>
        <p:spPr>
          <a:xfrm>
            <a:off x="5807436" y="1645561"/>
            <a:ext cx="353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상태일 때</a:t>
            </a:r>
            <a:r>
              <a:rPr lang="en-US" altLang="ko-KR" dirty="0"/>
              <a:t>: main</a:t>
            </a:r>
            <a:r>
              <a:rPr lang="ko-KR" altLang="en-US" dirty="0"/>
              <a:t>페이지로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4D02A8-35D4-3F55-6711-3C28C1337AF5}"/>
              </a:ext>
            </a:extLst>
          </p:cNvPr>
          <p:cNvSpPr txBox="1"/>
          <p:nvPr/>
        </p:nvSpPr>
        <p:spPr>
          <a:xfrm>
            <a:off x="5807436" y="1961783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상태가 아닐 때</a:t>
            </a:r>
            <a:r>
              <a:rPr lang="en-US" altLang="ko-KR" dirty="0"/>
              <a:t>: signup</a:t>
            </a:r>
            <a:r>
              <a:rPr lang="ko-KR" altLang="en-US" dirty="0"/>
              <a:t>페이지로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662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218A9DC-EF5C-1853-7895-11092113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5" y="162831"/>
            <a:ext cx="4442615" cy="8502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0A45AC1-2AF5-CF64-5856-11613B200C8A}"/>
              </a:ext>
            </a:extLst>
          </p:cNvPr>
          <p:cNvSpPr txBox="1"/>
          <p:nvPr/>
        </p:nvSpPr>
        <p:spPr>
          <a:xfrm>
            <a:off x="85829" y="976344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/server/login.js</a:t>
            </a:r>
            <a:endParaRPr lang="ko-KR" altLang="en-US" sz="105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2E1E233-3D11-6D8A-12A2-A8A29124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4" y="1826604"/>
            <a:ext cx="4886233" cy="456613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EB7678-448C-8069-CBEC-1E9D7BA8D46D}"/>
              </a:ext>
            </a:extLst>
          </p:cNvPr>
          <p:cNvSpPr/>
          <p:nvPr/>
        </p:nvSpPr>
        <p:spPr>
          <a:xfrm>
            <a:off x="533207" y="3115454"/>
            <a:ext cx="3104245" cy="123902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9438D12-F66E-D95F-9D34-F443DE0B140F}"/>
              </a:ext>
            </a:extLst>
          </p:cNvPr>
          <p:cNvCxnSpPr>
            <a:cxnSpLocks/>
          </p:cNvCxnSpPr>
          <p:nvPr/>
        </p:nvCxnSpPr>
        <p:spPr>
          <a:xfrm>
            <a:off x="2191337" y="1013092"/>
            <a:ext cx="0" cy="8135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29F79DB-8147-320A-9AD2-9688F956899E}"/>
              </a:ext>
            </a:extLst>
          </p:cNvPr>
          <p:cNvSpPr txBox="1"/>
          <p:nvPr/>
        </p:nvSpPr>
        <p:spPr>
          <a:xfrm>
            <a:off x="85829" y="6380658"/>
            <a:ext cx="1295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/server/passport.js</a:t>
            </a:r>
            <a:endParaRPr lang="ko-KR" altLang="en-US" sz="105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08EBF92-205E-1825-3BF4-0D1CDF6B6BBF}"/>
              </a:ext>
            </a:extLst>
          </p:cNvPr>
          <p:cNvCxnSpPr>
            <a:cxnSpLocks/>
          </p:cNvCxnSpPr>
          <p:nvPr/>
        </p:nvCxnSpPr>
        <p:spPr>
          <a:xfrm flipV="1">
            <a:off x="4099208" y="2680853"/>
            <a:ext cx="1479840" cy="18387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7CF889-3052-0065-F203-8E337C54A302}"/>
              </a:ext>
            </a:extLst>
          </p:cNvPr>
          <p:cNvSpPr txBox="1"/>
          <p:nvPr/>
        </p:nvSpPr>
        <p:spPr>
          <a:xfrm>
            <a:off x="1638979" y="2806258"/>
            <a:ext cx="3345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>
                <a:solidFill>
                  <a:schemeClr val="bg1"/>
                </a:solidFill>
              </a:rPr>
              <a:t>useremail</a:t>
            </a:r>
            <a:r>
              <a:rPr lang="ko-KR" altLang="en-US" sz="1050" dirty="0">
                <a:solidFill>
                  <a:schemeClr val="bg1"/>
                </a:solidFill>
              </a:rPr>
              <a:t>을 이용하여 해당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 err="1">
                <a:solidFill>
                  <a:schemeClr val="bg1"/>
                </a:solidFill>
              </a:rPr>
              <a:t>useremail</a:t>
            </a:r>
            <a:r>
              <a:rPr lang="ko-KR" altLang="en-US" sz="1050" dirty="0">
                <a:solidFill>
                  <a:schemeClr val="bg1"/>
                </a:solidFill>
              </a:rPr>
              <a:t>이 있는지 검색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221FB59-D8FC-F04B-3626-916E69D4F625}"/>
              </a:ext>
            </a:extLst>
          </p:cNvPr>
          <p:cNvSpPr/>
          <p:nvPr/>
        </p:nvSpPr>
        <p:spPr>
          <a:xfrm>
            <a:off x="994963" y="4382675"/>
            <a:ext cx="3104245" cy="25391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790B9D-D4AC-5BD5-E3BE-C212B6A59890}"/>
              </a:ext>
            </a:extLst>
          </p:cNvPr>
          <p:cNvSpPr txBox="1"/>
          <p:nvPr/>
        </p:nvSpPr>
        <p:spPr>
          <a:xfrm>
            <a:off x="5378316" y="2265355"/>
            <a:ext cx="44887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해당 </a:t>
            </a:r>
            <a:r>
              <a:rPr lang="en-US" altLang="ko-KR" sz="1050" dirty="0" err="1"/>
              <a:t>useremail</a:t>
            </a:r>
            <a:r>
              <a:rPr lang="ko-KR" altLang="en-US" sz="1050" dirty="0"/>
              <a:t>이 있다면 </a:t>
            </a:r>
            <a:r>
              <a:rPr lang="ko-KR" altLang="en-US" sz="1050" dirty="0" err="1"/>
              <a:t>입력받은</a:t>
            </a:r>
            <a:r>
              <a:rPr lang="ko-KR" altLang="en-US" sz="1050" dirty="0"/>
              <a:t> </a:t>
            </a:r>
            <a:r>
              <a:rPr lang="en-US" altLang="ko-KR" sz="1050" dirty="0" err="1"/>
              <a:t>passwor</a:t>
            </a:r>
            <a:r>
              <a:rPr lang="ko-KR" altLang="en-US" sz="1050" dirty="0"/>
              <a:t>와</a:t>
            </a:r>
            <a:endParaRPr lang="en-US" altLang="ko-KR" sz="1050" dirty="0"/>
          </a:p>
          <a:p>
            <a:r>
              <a:rPr lang="en-US" altLang="ko-KR" sz="1050" dirty="0" err="1"/>
              <a:t>db</a:t>
            </a:r>
            <a:r>
              <a:rPr lang="ko-KR" altLang="en-US" sz="1050" dirty="0"/>
              <a:t>에 </a:t>
            </a:r>
            <a:r>
              <a:rPr lang="ko-KR" altLang="en-US" sz="1050" dirty="0" err="1"/>
              <a:t>저장되어있는</a:t>
            </a:r>
            <a:r>
              <a:rPr lang="ko-KR" altLang="en-US" sz="1050" dirty="0"/>
              <a:t> </a:t>
            </a:r>
            <a:r>
              <a:rPr lang="en-US" altLang="ko-KR" sz="1050" dirty="0" err="1"/>
              <a:t>useremail</a:t>
            </a:r>
            <a:r>
              <a:rPr lang="ko-KR" altLang="en-US" sz="1050" dirty="0"/>
              <a:t>의 암호화된</a:t>
            </a:r>
            <a:r>
              <a:rPr lang="en-US" altLang="ko-KR" sz="1050" dirty="0"/>
              <a:t>password</a:t>
            </a:r>
            <a:r>
              <a:rPr lang="ko-KR" altLang="en-US" sz="1050" dirty="0"/>
              <a:t>를 복호화 해서 비교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7223CC-9760-7E55-8A3A-47D8C6139904}"/>
              </a:ext>
            </a:extLst>
          </p:cNvPr>
          <p:cNvSpPr/>
          <p:nvPr/>
        </p:nvSpPr>
        <p:spPr>
          <a:xfrm>
            <a:off x="1123195" y="4646590"/>
            <a:ext cx="995636" cy="25391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2A9BAF-F070-BA83-69F0-629178C30EA4}"/>
              </a:ext>
            </a:extLst>
          </p:cNvPr>
          <p:cNvSpPr txBox="1"/>
          <p:nvPr/>
        </p:nvSpPr>
        <p:spPr>
          <a:xfrm>
            <a:off x="2722609" y="5056436"/>
            <a:ext cx="2262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</a:rPr>
              <a:t>같다면 로그인 사용자 정보를 저장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E2DF4E5-027C-144D-CDCF-0FCF5E93B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9" r="49324" b="85600"/>
          <a:stretch/>
        </p:blipFill>
        <p:spPr>
          <a:xfrm>
            <a:off x="5076711" y="5248737"/>
            <a:ext cx="2476152" cy="421015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94CD5DF-14D4-A9E7-9CDB-6EDEA261E7DC}"/>
              </a:ext>
            </a:extLst>
          </p:cNvPr>
          <p:cNvCxnSpPr>
            <a:cxnSpLocks/>
          </p:cNvCxnSpPr>
          <p:nvPr/>
        </p:nvCxnSpPr>
        <p:spPr>
          <a:xfrm>
            <a:off x="2129174" y="4793075"/>
            <a:ext cx="4396500" cy="4556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90CE35-7608-CA75-ED5D-7B71499054CC}"/>
              </a:ext>
            </a:extLst>
          </p:cNvPr>
          <p:cNvSpPr/>
          <p:nvPr/>
        </p:nvSpPr>
        <p:spPr>
          <a:xfrm>
            <a:off x="6524331" y="5278345"/>
            <a:ext cx="239006" cy="9123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6F6786A2-D6A0-78AE-319C-2346B2A04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0" r="49324" b="74131"/>
          <a:stretch/>
        </p:blipFill>
        <p:spPr>
          <a:xfrm>
            <a:off x="5076711" y="5937557"/>
            <a:ext cx="2476152" cy="455186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0B1C757F-FE4B-ED86-C5EA-811A9997C89C}"/>
              </a:ext>
            </a:extLst>
          </p:cNvPr>
          <p:cNvSpPr/>
          <p:nvPr/>
        </p:nvSpPr>
        <p:spPr>
          <a:xfrm>
            <a:off x="6071160" y="5409520"/>
            <a:ext cx="239006" cy="9123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7CD20C1-9996-EFF7-F70D-5F561B6ED1BB}"/>
              </a:ext>
            </a:extLst>
          </p:cNvPr>
          <p:cNvCxnSpPr>
            <a:cxnSpLocks/>
          </p:cNvCxnSpPr>
          <p:nvPr/>
        </p:nvCxnSpPr>
        <p:spPr>
          <a:xfrm>
            <a:off x="6175892" y="5500757"/>
            <a:ext cx="510910" cy="5012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488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1778D7-1CDF-10C4-3F44-1C39FE63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8" y="293454"/>
            <a:ext cx="5264421" cy="6477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0B8832-8A8B-50E9-9BE4-3E3D36E6C7E2}"/>
              </a:ext>
            </a:extLst>
          </p:cNvPr>
          <p:cNvSpPr/>
          <p:nvPr/>
        </p:nvSpPr>
        <p:spPr>
          <a:xfrm>
            <a:off x="3202414" y="302820"/>
            <a:ext cx="2215507" cy="647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8806F-2641-521E-A557-82907D3A39FB}"/>
              </a:ext>
            </a:extLst>
          </p:cNvPr>
          <p:cNvSpPr txBox="1"/>
          <p:nvPr/>
        </p:nvSpPr>
        <p:spPr>
          <a:xfrm>
            <a:off x="5453289" y="500904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상태에서 로그인한 사용자의 이름 클릭</a:t>
            </a:r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EF7696-48C2-8626-58C1-C2CB1644B9EE}"/>
              </a:ext>
            </a:extLst>
          </p:cNvPr>
          <p:cNvCxnSpPr>
            <a:cxnSpLocks/>
          </p:cNvCxnSpPr>
          <p:nvPr/>
        </p:nvCxnSpPr>
        <p:spPr>
          <a:xfrm>
            <a:off x="7422305" y="916083"/>
            <a:ext cx="0" cy="465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1A6B9-E265-CA1F-1F76-59F99471D026}"/>
              </a:ext>
            </a:extLst>
          </p:cNvPr>
          <p:cNvSpPr txBox="1"/>
          <p:nvPr/>
        </p:nvSpPr>
        <p:spPr>
          <a:xfrm>
            <a:off x="6600990" y="1463423"/>
            <a:ext cx="142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/profile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2727A6-5D66-C81C-EA90-3C1A0B824B59}"/>
              </a:ext>
            </a:extLst>
          </p:cNvPr>
          <p:cNvCxnSpPr>
            <a:cxnSpLocks/>
          </p:cNvCxnSpPr>
          <p:nvPr/>
        </p:nvCxnSpPr>
        <p:spPr>
          <a:xfrm flipH="1">
            <a:off x="1534742" y="1506076"/>
            <a:ext cx="1248189" cy="9833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CA8803-F2ED-1E1C-1B96-4064B435D171}"/>
              </a:ext>
            </a:extLst>
          </p:cNvPr>
          <p:cNvSpPr txBox="1"/>
          <p:nvPr/>
        </p:nvSpPr>
        <p:spPr>
          <a:xfrm>
            <a:off x="129473" y="1464931"/>
            <a:ext cx="215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/views/header.html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103F2-5E42-42E4-F244-0D3FC9E20A12}"/>
              </a:ext>
            </a:extLst>
          </p:cNvPr>
          <p:cNvSpPr txBox="1"/>
          <p:nvPr/>
        </p:nvSpPr>
        <p:spPr>
          <a:xfrm>
            <a:off x="188868" y="5917965"/>
            <a:ext cx="186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/server/profile.js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BBA0418-4106-986F-4A19-B039A60F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3" y="1148637"/>
            <a:ext cx="5971341" cy="3354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69D172B-5EA0-05C2-7B8B-3797EAE6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68" y="2529706"/>
            <a:ext cx="5766409" cy="34500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BC77B0-3319-3930-68F6-2C47C472BF0F}"/>
              </a:ext>
            </a:extLst>
          </p:cNvPr>
          <p:cNvSpPr txBox="1"/>
          <p:nvPr/>
        </p:nvSpPr>
        <p:spPr>
          <a:xfrm>
            <a:off x="6043633" y="3327426"/>
            <a:ext cx="35044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user(</a:t>
            </a:r>
            <a:r>
              <a:rPr lang="ko-KR" altLang="en-US" sz="1050" dirty="0"/>
              <a:t>현재 로그인 중인 사용자</a:t>
            </a:r>
            <a:r>
              <a:rPr lang="en-US" altLang="ko-KR" sz="1050" dirty="0"/>
              <a:t>)</a:t>
            </a:r>
            <a:r>
              <a:rPr lang="ko-KR" altLang="en-US" sz="1050" dirty="0"/>
              <a:t>의 </a:t>
            </a:r>
            <a:r>
              <a:rPr lang="en-US" altLang="ko-KR" sz="1050" dirty="0" err="1"/>
              <a:t>useremail</a:t>
            </a:r>
            <a:r>
              <a:rPr lang="ko-KR" altLang="en-US" sz="1050" dirty="0"/>
              <a:t>을 이용하여</a:t>
            </a:r>
            <a:endParaRPr lang="en-US" altLang="ko-KR" sz="1050" dirty="0"/>
          </a:p>
          <a:p>
            <a:r>
              <a:rPr lang="en-US" altLang="ko-KR" sz="1050" dirty="0"/>
              <a:t>user</a:t>
            </a:r>
            <a:r>
              <a:rPr lang="ko-KR" altLang="en-US" sz="1050" dirty="0"/>
              <a:t>정보를 </a:t>
            </a:r>
            <a:r>
              <a:rPr lang="en-US" altLang="ko-KR" sz="1050" dirty="0"/>
              <a:t>result</a:t>
            </a:r>
            <a:r>
              <a:rPr lang="ko-KR" altLang="en-US" sz="1050" dirty="0"/>
              <a:t>에 저장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0D1283-2E85-F97A-FA45-394155A70A78}"/>
              </a:ext>
            </a:extLst>
          </p:cNvPr>
          <p:cNvSpPr/>
          <p:nvPr/>
        </p:nvSpPr>
        <p:spPr>
          <a:xfrm>
            <a:off x="996338" y="3256244"/>
            <a:ext cx="3994593" cy="9733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EA7C75-2ADD-8C9D-C4BB-8D743F16FC7A}"/>
              </a:ext>
            </a:extLst>
          </p:cNvPr>
          <p:cNvSpPr txBox="1"/>
          <p:nvPr/>
        </p:nvSpPr>
        <p:spPr>
          <a:xfrm>
            <a:off x="6600990" y="1832755"/>
            <a:ext cx="469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profile </a:t>
            </a:r>
            <a:r>
              <a:rPr lang="ko-KR" altLang="en-US" dirty="0"/>
              <a:t>페이지로 </a:t>
            </a:r>
            <a:r>
              <a:rPr lang="en-US" altLang="ko-KR" dirty="0"/>
              <a:t>user</a:t>
            </a:r>
            <a:r>
              <a:rPr lang="ko-KR" altLang="en-US" dirty="0"/>
              <a:t>의 정보를 가지고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1113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1778D7-1CDF-10C4-3F44-1C39FE63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8" y="293454"/>
            <a:ext cx="5264421" cy="6477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787C5B-316A-2838-15A6-B5BBC826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2" y="2509526"/>
            <a:ext cx="7944569" cy="384757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FE7D92-A263-5866-693D-6C59E7AF74ED}"/>
              </a:ext>
            </a:extLst>
          </p:cNvPr>
          <p:cNvSpPr/>
          <p:nvPr/>
        </p:nvSpPr>
        <p:spPr>
          <a:xfrm>
            <a:off x="3202414" y="302820"/>
            <a:ext cx="2215507" cy="647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CFFE0F5-F575-74A3-2767-1178E8E1DE59}"/>
              </a:ext>
            </a:extLst>
          </p:cNvPr>
          <p:cNvCxnSpPr>
            <a:cxnSpLocks/>
          </p:cNvCxnSpPr>
          <p:nvPr/>
        </p:nvCxnSpPr>
        <p:spPr>
          <a:xfrm>
            <a:off x="4378647" y="971447"/>
            <a:ext cx="0" cy="13447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4CA5FD-9A28-A091-55D7-9B23A84BD622}"/>
              </a:ext>
            </a:extLst>
          </p:cNvPr>
          <p:cNvSpPr txBox="1"/>
          <p:nvPr/>
        </p:nvSpPr>
        <p:spPr>
          <a:xfrm>
            <a:off x="5453289" y="500904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상태에서 로그인한 사용자의 이름 클릭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4333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5C00639-9B98-55CF-65FD-DD40D21E8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63" t="58962" r="-277" b="24062"/>
          <a:stretch/>
        </p:blipFill>
        <p:spPr>
          <a:xfrm>
            <a:off x="252188" y="288947"/>
            <a:ext cx="3917776" cy="6531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0B8832-8A8B-50E9-9BE4-3E3D36E6C7E2}"/>
              </a:ext>
            </a:extLst>
          </p:cNvPr>
          <p:cNvSpPr/>
          <p:nvPr/>
        </p:nvSpPr>
        <p:spPr>
          <a:xfrm>
            <a:off x="3436049" y="443101"/>
            <a:ext cx="422962" cy="28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8806F-2641-521E-A557-82907D3A39FB}"/>
              </a:ext>
            </a:extLst>
          </p:cNvPr>
          <p:cNvSpPr txBox="1"/>
          <p:nvPr/>
        </p:nvSpPr>
        <p:spPr>
          <a:xfrm>
            <a:off x="5453289" y="500904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프로필에서 수정 버튼 클릭</a:t>
            </a:r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EF7696-48C2-8626-58C1-C2CB1644B9EE}"/>
              </a:ext>
            </a:extLst>
          </p:cNvPr>
          <p:cNvCxnSpPr>
            <a:cxnSpLocks/>
          </p:cNvCxnSpPr>
          <p:nvPr/>
        </p:nvCxnSpPr>
        <p:spPr>
          <a:xfrm>
            <a:off x="7422305" y="916083"/>
            <a:ext cx="0" cy="465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1A6B9-E265-CA1F-1F76-59F99471D026}"/>
              </a:ext>
            </a:extLst>
          </p:cNvPr>
          <p:cNvSpPr txBox="1"/>
          <p:nvPr/>
        </p:nvSpPr>
        <p:spPr>
          <a:xfrm>
            <a:off x="6600990" y="1463423"/>
            <a:ext cx="215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/</a:t>
            </a:r>
            <a:r>
              <a:rPr lang="en-US" altLang="ko-KR" dirty="0" err="1"/>
              <a:t>profileupdate</a:t>
            </a:r>
            <a:endParaRPr lang="en-US" altLang="ko-KR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2727A6-5D66-C81C-EA90-3C1A0B824B59}"/>
              </a:ext>
            </a:extLst>
          </p:cNvPr>
          <p:cNvCxnSpPr>
            <a:cxnSpLocks/>
          </p:cNvCxnSpPr>
          <p:nvPr/>
        </p:nvCxnSpPr>
        <p:spPr>
          <a:xfrm flipH="1">
            <a:off x="3601205" y="1424227"/>
            <a:ext cx="819892" cy="977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CA8803-F2ED-1E1C-1B96-4064B435D171}"/>
              </a:ext>
            </a:extLst>
          </p:cNvPr>
          <p:cNvSpPr txBox="1"/>
          <p:nvPr/>
        </p:nvSpPr>
        <p:spPr>
          <a:xfrm>
            <a:off x="129473" y="1464931"/>
            <a:ext cx="211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/views/profile.html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103F2-5E42-42E4-F244-0D3FC9E20A12}"/>
              </a:ext>
            </a:extLst>
          </p:cNvPr>
          <p:cNvSpPr txBox="1"/>
          <p:nvPr/>
        </p:nvSpPr>
        <p:spPr>
          <a:xfrm>
            <a:off x="188868" y="5917965"/>
            <a:ext cx="26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/server/profileUpdate.js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BC77B0-3319-3930-68F6-2C47C472BF0F}"/>
              </a:ext>
            </a:extLst>
          </p:cNvPr>
          <p:cNvSpPr txBox="1"/>
          <p:nvPr/>
        </p:nvSpPr>
        <p:spPr>
          <a:xfrm>
            <a:off x="6043633" y="3327426"/>
            <a:ext cx="35044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user(</a:t>
            </a:r>
            <a:r>
              <a:rPr lang="ko-KR" altLang="en-US" sz="1050" dirty="0"/>
              <a:t>현재 로그인 중인 사용자</a:t>
            </a:r>
            <a:r>
              <a:rPr lang="en-US" altLang="ko-KR" sz="1050" dirty="0"/>
              <a:t>)</a:t>
            </a:r>
            <a:r>
              <a:rPr lang="ko-KR" altLang="en-US" sz="1050" dirty="0"/>
              <a:t>의 </a:t>
            </a:r>
            <a:r>
              <a:rPr lang="en-US" altLang="ko-KR" sz="1050" dirty="0" err="1"/>
              <a:t>useremail</a:t>
            </a:r>
            <a:r>
              <a:rPr lang="ko-KR" altLang="en-US" sz="1050" dirty="0"/>
              <a:t>을 이용하여</a:t>
            </a:r>
            <a:endParaRPr lang="en-US" altLang="ko-KR" sz="1050" dirty="0"/>
          </a:p>
          <a:p>
            <a:r>
              <a:rPr lang="en-US" altLang="ko-KR" sz="1050" dirty="0"/>
              <a:t>user</a:t>
            </a:r>
            <a:r>
              <a:rPr lang="ko-KR" altLang="en-US" sz="1050" dirty="0"/>
              <a:t>정보를 </a:t>
            </a:r>
            <a:r>
              <a:rPr lang="en-US" altLang="ko-KR" sz="1050" dirty="0"/>
              <a:t>result</a:t>
            </a:r>
            <a:r>
              <a:rPr lang="ko-KR" altLang="en-US" sz="1050" dirty="0"/>
              <a:t>에 저장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0D1283-2E85-F97A-FA45-394155A70A78}"/>
              </a:ext>
            </a:extLst>
          </p:cNvPr>
          <p:cNvSpPr/>
          <p:nvPr/>
        </p:nvSpPr>
        <p:spPr>
          <a:xfrm>
            <a:off x="996338" y="3256244"/>
            <a:ext cx="3994593" cy="9733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EA7C75-2ADD-8C9D-C4BB-8D743F16FC7A}"/>
              </a:ext>
            </a:extLst>
          </p:cNvPr>
          <p:cNvSpPr txBox="1"/>
          <p:nvPr/>
        </p:nvSpPr>
        <p:spPr>
          <a:xfrm>
            <a:off x="6600990" y="1832755"/>
            <a:ext cx="469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profile </a:t>
            </a:r>
            <a:r>
              <a:rPr lang="ko-KR" altLang="en-US" dirty="0"/>
              <a:t>페이지로 </a:t>
            </a:r>
            <a:r>
              <a:rPr lang="en-US" altLang="ko-KR" dirty="0"/>
              <a:t>user</a:t>
            </a:r>
            <a:r>
              <a:rPr lang="ko-KR" altLang="en-US" dirty="0"/>
              <a:t>의 정보를 가지고 이동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E592F46-726B-9B48-5C45-2308FF85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8" y="1123064"/>
            <a:ext cx="6296522" cy="297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6C5A7B-EB49-FE83-D5E5-FD88B49D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29" y="2529706"/>
            <a:ext cx="5715616" cy="34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7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5C00639-9B98-55CF-65FD-DD40D21E8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63" t="58962" r="-277" b="24062"/>
          <a:stretch/>
        </p:blipFill>
        <p:spPr>
          <a:xfrm>
            <a:off x="252188" y="288947"/>
            <a:ext cx="3917776" cy="6531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0B8832-8A8B-50E9-9BE4-3E3D36E6C7E2}"/>
              </a:ext>
            </a:extLst>
          </p:cNvPr>
          <p:cNvSpPr/>
          <p:nvPr/>
        </p:nvSpPr>
        <p:spPr>
          <a:xfrm>
            <a:off x="3436049" y="443101"/>
            <a:ext cx="422962" cy="286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8806F-2641-521E-A557-82907D3A39FB}"/>
              </a:ext>
            </a:extLst>
          </p:cNvPr>
          <p:cNvSpPr txBox="1"/>
          <p:nvPr/>
        </p:nvSpPr>
        <p:spPr>
          <a:xfrm>
            <a:off x="4384742" y="430857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프로필에서 수정 버튼 클릭</a:t>
            </a:r>
            <a:endParaRPr lang="en-US" altLang="ko-KR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2727A6-5D66-C81C-EA90-3C1A0B824B5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647530" y="729103"/>
            <a:ext cx="0" cy="7210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E10CC37C-4614-DB74-2F34-7184F936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9" y="1709519"/>
            <a:ext cx="6638361" cy="343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4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22D1943-6DC7-BD0D-86F1-F594B6D9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273" y="1945041"/>
            <a:ext cx="6027092" cy="37543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F5F967-F635-A2CC-9C21-B6962AE0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3" y="205633"/>
            <a:ext cx="4615377" cy="452578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749BFB3-109D-C359-9598-CA26A5455769}"/>
              </a:ext>
            </a:extLst>
          </p:cNvPr>
          <p:cNvSpPr txBox="1"/>
          <p:nvPr/>
        </p:nvSpPr>
        <p:spPr>
          <a:xfrm>
            <a:off x="75040" y="4730043"/>
            <a:ext cx="17620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/views/profileUpdate.html</a:t>
            </a:r>
            <a:endParaRPr lang="ko-KR" altLang="en-US" sz="10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19EBF4-1031-687F-0ABA-598BD901138C}"/>
              </a:ext>
            </a:extLst>
          </p:cNvPr>
          <p:cNvSpPr txBox="1"/>
          <p:nvPr/>
        </p:nvSpPr>
        <p:spPr>
          <a:xfrm>
            <a:off x="4770283" y="751033"/>
            <a:ext cx="12234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수정 버튼 </a:t>
            </a:r>
            <a:r>
              <a:rPr lang="ko-KR" altLang="en-US" sz="1050" dirty="0" err="1"/>
              <a:t>클릭시</a:t>
            </a:r>
            <a:endParaRPr lang="en-US" altLang="ko-KR" sz="1050" dirty="0"/>
          </a:p>
          <a:p>
            <a:r>
              <a:rPr lang="en-US" altLang="ko-KR" sz="1050" dirty="0"/>
              <a:t>POST /post</a:t>
            </a:r>
            <a:endParaRPr lang="ko-KR" altLang="en-US" sz="105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0583336-A5C9-CCFA-D502-86C4A477CEBB}"/>
              </a:ext>
            </a:extLst>
          </p:cNvPr>
          <p:cNvSpPr/>
          <p:nvPr/>
        </p:nvSpPr>
        <p:spPr>
          <a:xfrm>
            <a:off x="581751" y="224773"/>
            <a:ext cx="3603542" cy="1235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FDEEAB3-6677-13E9-4344-86D4DA542539}"/>
              </a:ext>
            </a:extLst>
          </p:cNvPr>
          <p:cNvCxnSpPr>
            <a:cxnSpLocks/>
          </p:cNvCxnSpPr>
          <p:nvPr/>
        </p:nvCxnSpPr>
        <p:spPr>
          <a:xfrm>
            <a:off x="3709967" y="348353"/>
            <a:ext cx="1545422" cy="1596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A45AC1-2AF5-CF64-5856-11613B200C8A}"/>
              </a:ext>
            </a:extLst>
          </p:cNvPr>
          <p:cNvSpPr txBox="1"/>
          <p:nvPr/>
        </p:nvSpPr>
        <p:spPr>
          <a:xfrm>
            <a:off x="5325273" y="5699403"/>
            <a:ext cx="1039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/server/post.js</a:t>
            </a:r>
            <a:endParaRPr lang="ko-KR" altLang="en-US" sz="105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DE5700-409C-5EF2-8CD0-8CBCA517F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068" t="67906" b="13483"/>
          <a:stretch/>
        </p:blipFill>
        <p:spPr>
          <a:xfrm>
            <a:off x="6936612" y="34152"/>
            <a:ext cx="2646523" cy="150697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C18D2A-9EFA-3A4F-E464-E88ECB772406}"/>
              </a:ext>
            </a:extLst>
          </p:cNvPr>
          <p:cNvSpPr/>
          <p:nvPr/>
        </p:nvSpPr>
        <p:spPr>
          <a:xfrm>
            <a:off x="8325344" y="476678"/>
            <a:ext cx="764246" cy="4054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BA5442-FAFC-68C9-5530-4C05BE560C8E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4770283" y="679426"/>
            <a:ext cx="35550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532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22D1943-6DC7-BD0D-86F1-F594B6D9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" y="116241"/>
            <a:ext cx="6027092" cy="375436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919EBF4-1031-687F-0ABA-598BD901138C}"/>
              </a:ext>
            </a:extLst>
          </p:cNvPr>
          <p:cNvSpPr txBox="1"/>
          <p:nvPr/>
        </p:nvSpPr>
        <p:spPr>
          <a:xfrm>
            <a:off x="3222555" y="1540347"/>
            <a:ext cx="22621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현재 로그인 중인 사용자의 정보를</a:t>
            </a:r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ko-KR" altLang="en-US" sz="1050" dirty="0">
                <a:solidFill>
                  <a:schemeClr val="bg1"/>
                </a:solidFill>
              </a:rPr>
              <a:t>입력된 내용으로 업데이트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A45AC1-2AF5-CF64-5856-11613B200C8A}"/>
              </a:ext>
            </a:extLst>
          </p:cNvPr>
          <p:cNvSpPr txBox="1"/>
          <p:nvPr/>
        </p:nvSpPr>
        <p:spPr>
          <a:xfrm>
            <a:off x="68908" y="3870603"/>
            <a:ext cx="1039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/server/post.js</a:t>
            </a:r>
            <a:endParaRPr lang="ko-KR" altLang="en-US" sz="10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C18D2A-9EFA-3A4F-E464-E88ECB772406}"/>
              </a:ext>
            </a:extLst>
          </p:cNvPr>
          <p:cNvSpPr/>
          <p:nvPr/>
        </p:nvSpPr>
        <p:spPr>
          <a:xfrm>
            <a:off x="820819" y="1342739"/>
            <a:ext cx="2401736" cy="128362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BA5442-FAFC-68C9-5530-4C05BE560C8E}"/>
              </a:ext>
            </a:extLst>
          </p:cNvPr>
          <p:cNvCxnSpPr>
            <a:cxnSpLocks/>
          </p:cNvCxnSpPr>
          <p:nvPr/>
        </p:nvCxnSpPr>
        <p:spPr>
          <a:xfrm>
            <a:off x="3250752" y="2002012"/>
            <a:ext cx="2944610" cy="1642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8C40AC1-F33E-802A-B786-19EA74FF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03" y="2319189"/>
            <a:ext cx="4651915" cy="23204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D14DEA-AAAD-5377-E037-D02C2A56A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579" y="157444"/>
            <a:ext cx="3934163" cy="2038069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698948-C00C-DF6C-4BB8-D6B33E46F250}"/>
              </a:ext>
            </a:extLst>
          </p:cNvPr>
          <p:cNvCxnSpPr>
            <a:cxnSpLocks/>
            <a:stCxn id="17" idx="2"/>
            <a:endCxn id="6" idx="0"/>
          </p:cNvCxnSpPr>
          <p:nvPr/>
        </p:nvCxnSpPr>
        <p:spPr>
          <a:xfrm>
            <a:off x="8763661" y="2195513"/>
            <a:ext cx="0" cy="1236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ADDCC58-2C79-04A6-AC15-C02819FEE72C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8763660" y="4639670"/>
            <a:ext cx="1" cy="2578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8F8DB5A-D093-CB8B-219B-0609F67A3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354" y="4897541"/>
            <a:ext cx="3760612" cy="180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66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490D57-3BD5-BE87-5796-C0FD33A6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908"/>
            <a:ext cx="7772400" cy="6264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86E8AE-D5A0-0E5E-5EB0-87494512A102}"/>
              </a:ext>
            </a:extLst>
          </p:cNvPr>
          <p:cNvSpPr txBox="1"/>
          <p:nvPr/>
        </p:nvSpPr>
        <p:spPr>
          <a:xfrm>
            <a:off x="8105775" y="409575"/>
            <a:ext cx="352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 테이블 생성시</a:t>
            </a:r>
            <a:endParaRPr lang="en-US" altLang="ko-KR" dirty="0"/>
          </a:p>
          <a:p>
            <a:r>
              <a:rPr lang="ko-KR" altLang="en-US" dirty="0"/>
              <a:t>질문 목록 을 생성하기 위해서</a:t>
            </a:r>
            <a:endParaRPr lang="en-US" altLang="ko-KR" dirty="0"/>
          </a:p>
          <a:p>
            <a:r>
              <a:rPr lang="ko-KR" altLang="en-US" dirty="0"/>
              <a:t>데이터 베이스에서</a:t>
            </a:r>
            <a:endParaRPr lang="en-US" altLang="ko-KR" dirty="0"/>
          </a:p>
          <a:p>
            <a:r>
              <a:rPr lang="en-US" altLang="ko-KR" dirty="0"/>
              <a:t>wells</a:t>
            </a:r>
            <a:r>
              <a:rPr lang="ko-KR" altLang="en-US" dirty="0"/>
              <a:t> 테이블</a:t>
            </a:r>
            <a:r>
              <a:rPr lang="en-US" altLang="ko-KR" dirty="0"/>
              <a:t>(</a:t>
            </a:r>
            <a:r>
              <a:rPr lang="ko-KR" altLang="en-US" dirty="0"/>
              <a:t>자주하는 질문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article </a:t>
            </a:r>
            <a:r>
              <a:rPr lang="ko-KR" altLang="en-US" dirty="0"/>
              <a:t>테이블</a:t>
            </a:r>
            <a:r>
              <a:rPr lang="en-US" altLang="ko-KR" dirty="0"/>
              <a:t>(</a:t>
            </a:r>
            <a:r>
              <a:rPr lang="ko-KR" altLang="en-US" dirty="0"/>
              <a:t>질문 목록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isLogin</a:t>
            </a:r>
            <a:r>
              <a:rPr lang="en-US" altLang="ko-KR" dirty="0"/>
              <a:t>(</a:t>
            </a:r>
            <a:r>
              <a:rPr lang="ko-KR" altLang="en-US" dirty="0"/>
              <a:t>로그인 확인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isZoo</a:t>
            </a:r>
            <a:r>
              <a:rPr lang="en-US" altLang="ko-KR" dirty="0"/>
              <a:t>(</a:t>
            </a:r>
            <a:r>
              <a:rPr lang="ko-KR" altLang="en-US" dirty="0"/>
              <a:t>관리자 확인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데이터를 </a:t>
            </a:r>
            <a:r>
              <a:rPr lang="en-US" altLang="ko-KR" dirty="0"/>
              <a:t>board</a:t>
            </a:r>
            <a:r>
              <a:rPr lang="ko-KR" altLang="en-US" dirty="0"/>
              <a:t>페이지로 넘김</a:t>
            </a:r>
          </a:p>
        </p:txBody>
      </p:sp>
    </p:spTree>
    <p:extLst>
      <p:ext uri="{BB962C8B-B14F-4D97-AF65-F5344CB8AC3E}">
        <p14:creationId xmlns:p14="http://schemas.microsoft.com/office/powerpoint/2010/main" val="3951405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305BC2-B3C3-BBED-15BA-704081D0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2" y="144495"/>
            <a:ext cx="8230313" cy="6569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0A881-0BF2-CD79-A568-E068DA48A1B7}"/>
              </a:ext>
            </a:extLst>
          </p:cNvPr>
          <p:cNvSpPr txBox="1"/>
          <p:nvPr/>
        </p:nvSpPr>
        <p:spPr>
          <a:xfrm>
            <a:off x="8858250" y="457200"/>
            <a:ext cx="3057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자주하는 질문 관련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r>
              <a:rPr lang="en-US" altLang="ko-KR" dirty="0"/>
              <a:t>3 ~ 10 </a:t>
            </a:r>
            <a:r>
              <a:rPr lang="ko-KR" altLang="en-US" dirty="0"/>
              <a:t>레슨</a:t>
            </a:r>
            <a:endParaRPr lang="en-US" altLang="ko-KR" dirty="0"/>
          </a:p>
          <a:p>
            <a:r>
              <a:rPr lang="en-US" altLang="ko-KR" dirty="0"/>
              <a:t>12 ~ 20 </a:t>
            </a:r>
            <a:r>
              <a:rPr lang="ko-KR" altLang="en-US" dirty="0"/>
              <a:t>스터디</a:t>
            </a:r>
            <a:endParaRPr lang="en-US" altLang="ko-KR" dirty="0"/>
          </a:p>
          <a:p>
            <a:r>
              <a:rPr lang="en-US" altLang="ko-KR" dirty="0"/>
              <a:t>21 ~ 29 </a:t>
            </a:r>
            <a:r>
              <a:rPr lang="ko-KR" altLang="en-US" dirty="0"/>
              <a:t>계정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 레슨</a:t>
            </a:r>
            <a:r>
              <a:rPr lang="en-US" altLang="ko-KR" dirty="0"/>
              <a:t>, </a:t>
            </a:r>
            <a:r>
              <a:rPr lang="ko-KR" altLang="en-US" dirty="0"/>
              <a:t>스터디</a:t>
            </a:r>
            <a:r>
              <a:rPr lang="en-US" altLang="ko-KR" dirty="0"/>
              <a:t>, </a:t>
            </a:r>
            <a:r>
              <a:rPr lang="ko-KR" altLang="en-US" dirty="0"/>
              <a:t>계정을 눌렀을 때 다른 페이지들이 안보이게 하기</a:t>
            </a:r>
          </a:p>
        </p:txBody>
      </p:sp>
    </p:spTree>
    <p:extLst>
      <p:ext uri="{BB962C8B-B14F-4D97-AF65-F5344CB8AC3E}">
        <p14:creationId xmlns:p14="http://schemas.microsoft.com/office/powerpoint/2010/main" val="328476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A643B2-D796-1252-9D67-7F77BDAB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4" y="171256"/>
            <a:ext cx="4976291" cy="35969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780B23-B8D8-61F3-1795-407E1F2B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19" y="702782"/>
            <a:ext cx="5730737" cy="32464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AA555B-5B83-820D-5646-9905CCB31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6" y="3768208"/>
            <a:ext cx="6043184" cy="3368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C975811-D2A1-F65B-E031-07F973521202}"/>
                  </a:ext>
                </a:extLst>
              </p14:cNvPr>
              <p14:cNvContentPartPr/>
              <p14:nvPr/>
            </p14:nvContentPartPr>
            <p14:xfrm>
              <a:off x="549448" y="665574"/>
              <a:ext cx="1113120" cy="678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C975811-D2A1-F65B-E031-07F9735212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808" y="656934"/>
                <a:ext cx="113076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8BE67AF-5FFE-B1F8-6715-0975ECACC5A1}"/>
                  </a:ext>
                </a:extLst>
              </p14:cNvPr>
              <p14:cNvContentPartPr/>
              <p14:nvPr/>
            </p14:nvContentPartPr>
            <p14:xfrm>
              <a:off x="6975448" y="538134"/>
              <a:ext cx="1478520" cy="922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8BE67AF-5FFE-B1F8-6715-0975ECACC5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66808" y="529494"/>
                <a:ext cx="1496160" cy="9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EA76E8B-1360-5CFB-8868-BF3F7C1F96A3}"/>
                  </a:ext>
                </a:extLst>
              </p14:cNvPr>
              <p14:cNvContentPartPr/>
              <p14:nvPr/>
            </p14:nvContentPartPr>
            <p14:xfrm>
              <a:off x="2630968" y="3879294"/>
              <a:ext cx="1224000" cy="7459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EA76E8B-1360-5CFB-8868-BF3F7C1F96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2328" y="3870294"/>
                <a:ext cx="1241640" cy="7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06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B1FBB39-C75E-929C-EAE6-4F4844CAB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69"/>
          <a:stretch/>
        </p:blipFill>
        <p:spPr>
          <a:xfrm>
            <a:off x="207478" y="176829"/>
            <a:ext cx="4997707" cy="8992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B808D8-577C-9D5F-1D0A-CFF6B48AB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78" y="1812125"/>
            <a:ext cx="5613394" cy="431878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5D61D0-E347-796D-6F54-61EBF4DD18FC}"/>
              </a:ext>
            </a:extLst>
          </p:cNvPr>
          <p:cNvSpPr/>
          <p:nvPr/>
        </p:nvSpPr>
        <p:spPr>
          <a:xfrm>
            <a:off x="2308586" y="302820"/>
            <a:ext cx="986319" cy="647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2A06F88-3995-D7D0-270F-1411AAF302A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801746" y="950092"/>
            <a:ext cx="0" cy="8263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2B8610B-5819-2134-6825-8098162DEC09}"/>
              </a:ext>
            </a:extLst>
          </p:cNvPr>
          <p:cNvSpPr txBox="1"/>
          <p:nvPr/>
        </p:nvSpPr>
        <p:spPr>
          <a:xfrm>
            <a:off x="5325157" y="44179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버튼을 클릭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0585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E49A26D-436D-1925-1DD4-467D7CDA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5" y="228322"/>
            <a:ext cx="8589006" cy="6401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4A8DD-CBC8-39DD-26B7-3EF25A0E2A61}"/>
              </a:ext>
            </a:extLst>
          </p:cNvPr>
          <p:cNvSpPr txBox="1"/>
          <p:nvPr/>
        </p:nvSpPr>
        <p:spPr>
          <a:xfrm>
            <a:off x="8924925" y="457200"/>
            <a:ext cx="3038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34 ~ 41</a:t>
            </a:r>
          </a:p>
          <a:p>
            <a:r>
              <a:rPr lang="ko-KR" altLang="en-US" dirty="0"/>
              <a:t>글쓰기 버튼을 누를 시 질문을 입력할 수 있는 </a:t>
            </a:r>
            <a:r>
              <a:rPr lang="en-US" altLang="ko-KR" dirty="0"/>
              <a:t>form</a:t>
            </a:r>
            <a:r>
              <a:rPr lang="ko-KR" altLang="en-US" dirty="0"/>
              <a:t>태그 보이게 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43 ~ 60</a:t>
            </a:r>
          </a:p>
          <a:p>
            <a:r>
              <a:rPr lang="ko-KR" altLang="en-US" dirty="0"/>
              <a:t>글을 입력할 때 로그인</a:t>
            </a:r>
            <a:r>
              <a:rPr lang="en-US" altLang="ko-KR" dirty="0"/>
              <a:t>, </a:t>
            </a:r>
            <a:r>
              <a:rPr lang="ko-KR" altLang="en-US" dirty="0"/>
              <a:t>글 제목</a:t>
            </a:r>
            <a:r>
              <a:rPr lang="en-US" altLang="ko-KR" dirty="0"/>
              <a:t>, </a:t>
            </a:r>
            <a:r>
              <a:rPr lang="ko-KR" altLang="en-US" dirty="0"/>
              <a:t>내용 상태 확인</a:t>
            </a:r>
          </a:p>
        </p:txBody>
      </p:sp>
    </p:spTree>
    <p:extLst>
      <p:ext uri="{BB962C8B-B14F-4D97-AF65-F5344CB8AC3E}">
        <p14:creationId xmlns:p14="http://schemas.microsoft.com/office/powerpoint/2010/main" val="302800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B0F67B-C41A-4F68-1031-E9258F31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19950" cy="5181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8F57B0-06BB-9B41-1643-664F9EBCC6E1}"/>
              </a:ext>
            </a:extLst>
          </p:cNvPr>
          <p:cNvSpPr/>
          <p:nvPr/>
        </p:nvSpPr>
        <p:spPr>
          <a:xfrm>
            <a:off x="7219950" y="9331"/>
            <a:ext cx="3906442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이건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router.js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게시판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질문글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작성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13~21: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질문글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내용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넣음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22~25: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공백의 답변 내용 넣음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Router.js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질문 글쓰기를 할 경우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질문을 데이터베이스에 넣고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이에 대응하는 공백의 답변 내용도 넣는 코드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 /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/board</a:t>
            </a:r>
          </a:p>
        </p:txBody>
      </p:sp>
    </p:spTree>
    <p:extLst>
      <p:ext uri="{BB962C8B-B14F-4D97-AF65-F5344CB8AC3E}">
        <p14:creationId xmlns:p14="http://schemas.microsoft.com/office/powerpoint/2010/main" val="3508077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F1D08A-42B6-3C4A-FE6D-FD973F6E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8" y="2846188"/>
            <a:ext cx="11979678" cy="3886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67DB33-FCD0-9140-F9AA-B48DFDFC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4" y="125612"/>
            <a:ext cx="11674852" cy="27205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1503C7D-138F-7BEA-1DD7-A8F162587D47}"/>
              </a:ext>
            </a:extLst>
          </p:cNvPr>
          <p:cNvGrpSpPr/>
          <p:nvPr/>
        </p:nvGrpSpPr>
        <p:grpSpPr>
          <a:xfrm>
            <a:off x="6591688" y="64521"/>
            <a:ext cx="5249880" cy="3513240"/>
            <a:chOff x="6591688" y="64521"/>
            <a:chExt cx="5249880" cy="35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D21F09CB-5004-4883-94EE-C19120049411}"/>
                    </a:ext>
                  </a:extLst>
                </p14:cNvPr>
                <p14:cNvContentPartPr/>
                <p14:nvPr/>
              </p14:nvContentPartPr>
              <p14:xfrm>
                <a:off x="10937248" y="64521"/>
                <a:ext cx="904320" cy="5828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D21F09CB-5004-4883-94EE-C191200494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28248" y="55521"/>
                  <a:ext cx="9219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EC73AA85-CDD8-C500-A0B6-2B03C60F1176}"/>
                    </a:ext>
                  </a:extLst>
                </p14:cNvPr>
                <p14:cNvContentPartPr/>
                <p14:nvPr/>
              </p14:nvContentPartPr>
              <p14:xfrm>
                <a:off x="7118728" y="550521"/>
                <a:ext cx="3798360" cy="27388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EC73AA85-CDD8-C500-A0B6-2B03C60F11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0088" y="541881"/>
                  <a:ext cx="3816000" cy="27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AFC5B6E-6BC6-4BCB-F77D-A12704175D13}"/>
                    </a:ext>
                  </a:extLst>
                </p14:cNvPr>
                <p14:cNvContentPartPr/>
                <p14:nvPr/>
              </p14:nvContentPartPr>
              <p14:xfrm>
                <a:off x="6591688" y="3041721"/>
                <a:ext cx="955800" cy="5360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AFC5B6E-6BC6-4BCB-F77D-A12704175D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83048" y="3032721"/>
                  <a:ext cx="973440" cy="55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2052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EA180D-78B9-53BA-C518-256007D3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43875" cy="5692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7A716C-50DA-A70C-4445-3EAA5774EDE4}"/>
              </a:ext>
            </a:extLst>
          </p:cNvPr>
          <p:cNvSpPr txBox="1"/>
          <p:nvPr/>
        </p:nvSpPr>
        <p:spPr>
          <a:xfrm>
            <a:off x="8406882" y="429208"/>
            <a:ext cx="330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68 ~ 88</a:t>
            </a:r>
          </a:p>
          <a:p>
            <a:r>
              <a:rPr lang="ko-KR" altLang="en-US" dirty="0"/>
              <a:t>이전 </a:t>
            </a:r>
            <a:r>
              <a:rPr lang="en-US" altLang="ko-KR" dirty="0"/>
              <a:t>10</a:t>
            </a:r>
            <a:r>
              <a:rPr lang="ko-KR" altLang="en-US" dirty="0"/>
              <a:t>개의 페이지를 불러오는 태그 생성 후 이벤트 생성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246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241414-A443-95A3-0C4F-85B6CF85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614"/>
            <a:ext cx="9038103" cy="5448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924C3C-886A-1112-BDE4-CA198DE717FB}"/>
              </a:ext>
            </a:extLst>
          </p:cNvPr>
          <p:cNvSpPr txBox="1"/>
          <p:nvPr/>
        </p:nvSpPr>
        <p:spPr>
          <a:xfrm>
            <a:off x="9237306" y="886408"/>
            <a:ext cx="2677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90 ~ 110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개씩 페이지 만들기</a:t>
            </a:r>
            <a:endParaRPr lang="en-US" altLang="ko-KR" dirty="0"/>
          </a:p>
          <a:p>
            <a:r>
              <a:rPr lang="ko-KR" altLang="en-US" dirty="0"/>
              <a:t>해당 페이지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ko-KR" altLang="en-US" dirty="0"/>
              <a:t>해당 페이지 불러오기 함수 실행</a:t>
            </a:r>
          </a:p>
        </p:txBody>
      </p:sp>
    </p:spTree>
    <p:extLst>
      <p:ext uri="{BB962C8B-B14F-4D97-AF65-F5344CB8AC3E}">
        <p14:creationId xmlns:p14="http://schemas.microsoft.com/office/powerpoint/2010/main" val="2419131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91875B-6C66-40E6-5046-303EB76B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137"/>
            <a:ext cx="8702794" cy="4915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322DC-9391-DF06-692D-5DEB6E6D57D8}"/>
              </a:ext>
            </a:extLst>
          </p:cNvPr>
          <p:cNvSpPr txBox="1"/>
          <p:nvPr/>
        </p:nvSpPr>
        <p:spPr>
          <a:xfrm>
            <a:off x="8901404" y="1047537"/>
            <a:ext cx="3079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112 ~ 130</a:t>
            </a:r>
          </a:p>
          <a:p>
            <a:r>
              <a:rPr lang="ko-KR" altLang="en-US" dirty="0"/>
              <a:t>다음 페이지 생성</a:t>
            </a:r>
            <a:endParaRPr lang="en-US" altLang="ko-KR" dirty="0"/>
          </a:p>
          <a:p>
            <a:r>
              <a:rPr lang="ko-KR" altLang="en-US" dirty="0"/>
              <a:t>다음 페이지 클릭 시 다음 </a:t>
            </a:r>
            <a:r>
              <a:rPr lang="en-US" altLang="ko-KR" dirty="0"/>
              <a:t>10</a:t>
            </a:r>
            <a:r>
              <a:rPr lang="ko-KR" altLang="en-US" dirty="0"/>
              <a:t>개의 페이지 불러오기</a:t>
            </a:r>
          </a:p>
        </p:txBody>
      </p:sp>
    </p:spTree>
    <p:extLst>
      <p:ext uri="{BB962C8B-B14F-4D97-AF65-F5344CB8AC3E}">
        <p14:creationId xmlns:p14="http://schemas.microsoft.com/office/powerpoint/2010/main" val="602055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817217-E95A-BFF1-E0BF-9DB971DC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74883" cy="40868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E8ED7F-869A-4B5E-47C8-5F7C9E08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9191"/>
            <a:ext cx="4861249" cy="23734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B071A2-CAE8-0626-FD1A-92EDA78E28B7}"/>
              </a:ext>
            </a:extLst>
          </p:cNvPr>
          <p:cNvSpPr/>
          <p:nvPr/>
        </p:nvSpPr>
        <p:spPr>
          <a:xfrm>
            <a:off x="6597674" y="46653"/>
            <a:ext cx="3906442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61~68: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질문글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 역순으로 출력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69~76: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질문글에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대한 답변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 역순으로 출력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79~84: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질문글에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username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없어서 게시물에 대한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useremail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배열에 저장하는 코드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85~92: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배열에 저장된 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useremail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들로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테이블의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username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조회해 저장하는 코드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Router.js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질문글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개를 넘겨주는 코드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 /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/board/click</a:t>
            </a:r>
          </a:p>
        </p:txBody>
      </p:sp>
    </p:spTree>
    <p:extLst>
      <p:ext uri="{BB962C8B-B14F-4D97-AF65-F5344CB8AC3E}">
        <p14:creationId xmlns:p14="http://schemas.microsoft.com/office/powerpoint/2010/main" val="3695917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9C0848-556C-581E-AD18-0270F7E2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6256562" cy="4816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BE990-0883-A2E9-2971-EB1B3F00D31F}"/>
              </a:ext>
            </a:extLst>
          </p:cNvPr>
          <p:cNvSpPr txBox="1"/>
          <p:nvPr/>
        </p:nvSpPr>
        <p:spPr>
          <a:xfrm>
            <a:off x="6896100" y="857250"/>
            <a:ext cx="4695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138 ~ 240</a:t>
            </a:r>
          </a:p>
          <a:p>
            <a:r>
              <a:rPr lang="ko-KR" altLang="en-US" dirty="0"/>
              <a:t>글 목록 불러오기 함수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144 ~ 158</a:t>
            </a:r>
          </a:p>
          <a:p>
            <a:r>
              <a:rPr lang="ko-KR" altLang="en-US" dirty="0"/>
              <a:t>질문 제목이 보이게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0655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73BF9A-5A2D-C051-6D60-B467F394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252"/>
            <a:ext cx="6530906" cy="5715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08FF07-B897-1DDA-C70A-ED511BF637AF}"/>
              </a:ext>
            </a:extLst>
          </p:cNvPr>
          <p:cNvSpPr txBox="1"/>
          <p:nvPr/>
        </p:nvSpPr>
        <p:spPr>
          <a:xfrm>
            <a:off x="7081935" y="718457"/>
            <a:ext cx="4889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159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170</a:t>
            </a:r>
          </a:p>
          <a:p>
            <a:r>
              <a:rPr lang="ko-KR" altLang="en-US" dirty="0"/>
              <a:t>테이블에 질문 내용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172 ~ 184</a:t>
            </a:r>
          </a:p>
          <a:p>
            <a:r>
              <a:rPr lang="ko-KR" altLang="en-US" dirty="0"/>
              <a:t>테이블에 질문에 해당하는 답변 생성</a:t>
            </a:r>
          </a:p>
        </p:txBody>
      </p:sp>
    </p:spTree>
    <p:extLst>
      <p:ext uri="{BB962C8B-B14F-4D97-AF65-F5344CB8AC3E}">
        <p14:creationId xmlns:p14="http://schemas.microsoft.com/office/powerpoint/2010/main" val="3553500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D15835-7C4F-344F-979C-DB39C631EBE4}"/>
              </a:ext>
            </a:extLst>
          </p:cNvPr>
          <p:cNvSpPr txBox="1"/>
          <p:nvPr/>
        </p:nvSpPr>
        <p:spPr>
          <a:xfrm>
            <a:off x="7686675" y="581025"/>
            <a:ext cx="4295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186 ~ 213</a:t>
            </a:r>
          </a:p>
          <a:p>
            <a:r>
              <a:rPr lang="ko-KR" altLang="en-US" dirty="0"/>
              <a:t>관리자로 로그인 했을 때만 질문에 대한 답변을 입력할 수 있는 </a:t>
            </a:r>
            <a:r>
              <a:rPr lang="en-US" altLang="ko-KR" dirty="0"/>
              <a:t>form</a:t>
            </a:r>
            <a:r>
              <a:rPr lang="ko-KR" altLang="en-US" dirty="0" err="1"/>
              <a:t>태급</a:t>
            </a:r>
            <a:r>
              <a:rPr lang="ko-KR" altLang="en-US" dirty="0"/>
              <a:t>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CD37B1-8B87-4569-5380-63313B4E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995"/>
            <a:ext cx="7323455" cy="63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1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CE587213-F41D-B463-8FC6-6380EFAEB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332"/>
          <a:stretch/>
        </p:blipFill>
        <p:spPr>
          <a:xfrm>
            <a:off x="53450" y="270385"/>
            <a:ext cx="5533656" cy="7832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D96610-89A3-9C73-D8A3-B6A27AC25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27"/>
          <a:stretch/>
        </p:blipFill>
        <p:spPr>
          <a:xfrm>
            <a:off x="6182738" y="302611"/>
            <a:ext cx="5629879" cy="783245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CE2E37-C38F-C227-1D7D-84AC56D4576C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5587106" y="662008"/>
            <a:ext cx="753271" cy="711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49BFB3-109D-C359-9598-CA26A5455769}"/>
              </a:ext>
            </a:extLst>
          </p:cNvPr>
          <p:cNvSpPr txBox="1"/>
          <p:nvPr/>
        </p:nvSpPr>
        <p:spPr>
          <a:xfrm>
            <a:off x="0" y="1036912"/>
            <a:ext cx="1335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/views/signup.html</a:t>
            </a:r>
            <a:endParaRPr lang="ko-KR" altLang="en-US" sz="1050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11E760B-8FDF-2137-C210-EA4AC9DBBCF6}"/>
              </a:ext>
            </a:extLst>
          </p:cNvPr>
          <p:cNvGrpSpPr/>
          <p:nvPr/>
        </p:nvGrpSpPr>
        <p:grpSpPr>
          <a:xfrm>
            <a:off x="53449" y="1652017"/>
            <a:ext cx="4530636" cy="4488260"/>
            <a:chOff x="53449" y="1652017"/>
            <a:chExt cx="4530636" cy="448826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E901520-905F-7D97-0E87-09A80FA0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2"/>
            <a:stretch/>
          </p:blipFill>
          <p:spPr>
            <a:xfrm>
              <a:off x="53449" y="1652017"/>
              <a:ext cx="4530636" cy="328564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48A808-1A77-6225-AC45-243B87DC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49" y="4939356"/>
              <a:ext cx="4530636" cy="120092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919EBF4-1031-687F-0ABA-598BD901138C}"/>
              </a:ext>
            </a:extLst>
          </p:cNvPr>
          <p:cNvSpPr txBox="1"/>
          <p:nvPr/>
        </p:nvSpPr>
        <p:spPr>
          <a:xfrm>
            <a:off x="0" y="6141834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/views/public/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/signup.js</a:t>
            </a:r>
            <a:endParaRPr lang="ko-KR" altLang="en-US" sz="105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0583336-A5C9-CCFA-D502-86C4A477CEBB}"/>
              </a:ext>
            </a:extLst>
          </p:cNvPr>
          <p:cNvSpPr/>
          <p:nvPr/>
        </p:nvSpPr>
        <p:spPr>
          <a:xfrm>
            <a:off x="1562939" y="825780"/>
            <a:ext cx="954681" cy="886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FDEEAB3-6677-13E9-4344-86D4DA54253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96173" y="914400"/>
            <a:ext cx="1444107" cy="7376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252DA58-9E2A-70AD-A48B-BFCA7BB0A1C3}"/>
              </a:ext>
            </a:extLst>
          </p:cNvPr>
          <p:cNvSpPr txBox="1"/>
          <p:nvPr/>
        </p:nvSpPr>
        <p:spPr>
          <a:xfrm>
            <a:off x="1318226" y="1239228"/>
            <a:ext cx="45239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input</a:t>
            </a:r>
            <a:r>
              <a:rPr lang="ko-KR" altLang="en-US" sz="1050" dirty="0"/>
              <a:t>태그</a:t>
            </a:r>
            <a:r>
              <a:rPr lang="en-US" altLang="ko-KR" sz="1050" dirty="0"/>
              <a:t> </a:t>
            </a:r>
            <a:r>
              <a:rPr lang="en-US" altLang="ko-KR" sz="1050" dirty="0" err="1"/>
              <a:t>useremail</a:t>
            </a:r>
            <a:r>
              <a:rPr lang="ko-KR" altLang="en-US" sz="1050" dirty="0"/>
              <a:t>의 값에 변화가 생기면</a:t>
            </a:r>
            <a:r>
              <a:rPr lang="en-US" altLang="ko-KR" sz="1050" dirty="0"/>
              <a:t>(</a:t>
            </a:r>
            <a:r>
              <a:rPr lang="en-US" altLang="ko-KR" sz="1050" dirty="0" err="1"/>
              <a:t>onchange</a:t>
            </a:r>
            <a:r>
              <a:rPr lang="en-US" altLang="ko-KR" sz="1050" dirty="0"/>
              <a:t>) </a:t>
            </a:r>
            <a:r>
              <a:rPr lang="en-US" altLang="ko-KR" sz="1050" dirty="0" err="1"/>
              <a:t>emailcheck</a:t>
            </a:r>
            <a:r>
              <a:rPr lang="en-US" altLang="ko-KR" sz="1050" dirty="0"/>
              <a:t>()</a:t>
            </a:r>
            <a:r>
              <a:rPr lang="ko-KR" altLang="en-US" sz="1050" dirty="0"/>
              <a:t>실행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89E6DAB-3271-AB8E-9F5D-B39891215C8C}"/>
              </a:ext>
            </a:extLst>
          </p:cNvPr>
          <p:cNvSpPr/>
          <p:nvPr/>
        </p:nvSpPr>
        <p:spPr>
          <a:xfrm>
            <a:off x="704658" y="2360782"/>
            <a:ext cx="3851229" cy="2656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CD1E339-D395-B5FB-F7C7-2DE4B317CBC1}"/>
              </a:ext>
            </a:extLst>
          </p:cNvPr>
          <p:cNvCxnSpPr>
            <a:cxnSpLocks/>
          </p:cNvCxnSpPr>
          <p:nvPr/>
        </p:nvCxnSpPr>
        <p:spPr>
          <a:xfrm flipH="1" flipV="1">
            <a:off x="4555887" y="2598185"/>
            <a:ext cx="1031219" cy="58811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BEE103E-EE3D-1876-BA57-FAB2A336DAD2}"/>
              </a:ext>
            </a:extLst>
          </p:cNvPr>
          <p:cNvSpPr txBox="1"/>
          <p:nvPr/>
        </p:nvSpPr>
        <p:spPr>
          <a:xfrm>
            <a:off x="5587106" y="2973581"/>
            <a:ext cx="62678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정규표현식을 이용하여 </a:t>
            </a:r>
            <a:r>
              <a:rPr lang="ko-KR" altLang="en-US" sz="1400" dirty="0" err="1"/>
              <a:t>입력받은</a:t>
            </a:r>
            <a:r>
              <a:rPr lang="ko-KR" altLang="en-US" sz="1400" dirty="0"/>
              <a:t> </a:t>
            </a:r>
            <a:r>
              <a:rPr lang="en-US" altLang="ko-KR" sz="1400" dirty="0"/>
              <a:t>email</a:t>
            </a:r>
            <a:r>
              <a:rPr lang="ko-KR" altLang="en-US" sz="1400" dirty="0"/>
              <a:t>이 규칙에 맞는 이메일인지 확인</a:t>
            </a:r>
            <a:endParaRPr lang="en-US" altLang="ko-KR" sz="1400" dirty="0"/>
          </a:p>
          <a:p>
            <a:r>
              <a:rPr lang="en-US" altLang="ko-KR" sz="1400" dirty="0"/>
              <a:t>email</a:t>
            </a:r>
            <a:r>
              <a:rPr lang="ko-KR" altLang="en-US" sz="1400" dirty="0"/>
              <a:t>의 </a:t>
            </a:r>
            <a:r>
              <a:rPr lang="en-US" altLang="ko-KR" sz="1400" dirty="0"/>
              <a:t>@</a:t>
            </a:r>
            <a:r>
              <a:rPr lang="ko-KR" altLang="en-US" sz="1400" dirty="0"/>
              <a:t>앞자리는 </a:t>
            </a:r>
            <a:r>
              <a:rPr lang="en-US" altLang="ko-KR" sz="1400" dirty="0"/>
              <a:t>A-Z, a-z, 0-9, ‘.’, ‘-’</a:t>
            </a:r>
            <a:r>
              <a:rPr lang="ko-KR" altLang="en-US" sz="1400" dirty="0"/>
              <a:t>만 사용가능</a:t>
            </a:r>
            <a:endParaRPr lang="en-US" altLang="ko-KR" sz="1400" dirty="0"/>
          </a:p>
          <a:p>
            <a:r>
              <a:rPr lang="en-US" altLang="ko-KR" sz="1400" dirty="0"/>
              <a:t>email</a:t>
            </a:r>
            <a:r>
              <a:rPr lang="ko-KR" altLang="en-US" sz="1400" dirty="0"/>
              <a:t>의 </a:t>
            </a:r>
            <a:r>
              <a:rPr lang="en-US" altLang="ko-KR" sz="1400" dirty="0"/>
              <a:t>@</a:t>
            </a:r>
            <a:r>
              <a:rPr lang="ko-KR" altLang="en-US" sz="1400" dirty="0"/>
              <a:t>뒷자리는 </a:t>
            </a:r>
            <a:r>
              <a:rPr lang="en-US" altLang="ko-KR" sz="1400" dirty="0"/>
              <a:t>A-Z, a-z, 0-9, ‘-’ </a:t>
            </a:r>
            <a:r>
              <a:rPr lang="ko-KR" altLang="en-US" sz="1400" dirty="0"/>
              <a:t>만 사용가능</a:t>
            </a:r>
            <a:endParaRPr lang="en-US" altLang="ko-KR" sz="1400" dirty="0"/>
          </a:p>
          <a:p>
            <a:r>
              <a:rPr lang="en-US" altLang="ko-KR" sz="1400" dirty="0"/>
              <a:t>                          .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기준으로하여</a:t>
            </a:r>
            <a:r>
              <a:rPr lang="ko-KR" altLang="en-US" sz="1400" dirty="0"/>
              <a:t> </a:t>
            </a:r>
            <a:r>
              <a:rPr lang="en-US" altLang="ko-KR" sz="1400" dirty="0"/>
              <a:t>‘</a:t>
            </a:r>
            <a:r>
              <a:rPr lang="en-US" altLang="ko-KR" sz="1400" dirty="0" err="1"/>
              <a:t>gmail</a:t>
            </a:r>
            <a:r>
              <a:rPr lang="en-US" altLang="ko-KR" sz="1400" dirty="0"/>
              <a:t>’.’com’, ‘</a:t>
            </a:r>
            <a:r>
              <a:rPr lang="en-US" altLang="ko-KR" sz="1400" dirty="0" err="1"/>
              <a:t>naver</a:t>
            </a:r>
            <a:r>
              <a:rPr lang="en-US" altLang="ko-KR" sz="1400" dirty="0"/>
              <a:t>’.’com’ </a:t>
            </a:r>
            <a:r>
              <a:rPr lang="ko-KR" altLang="en-US" sz="1400" dirty="0"/>
              <a:t>이나</a:t>
            </a:r>
            <a:endParaRPr lang="en-US" altLang="ko-KR" sz="1400" dirty="0"/>
          </a:p>
          <a:p>
            <a:r>
              <a:rPr lang="en-US" altLang="ko-KR" sz="1400" dirty="0"/>
              <a:t>                                                ‘g’.’</a:t>
            </a:r>
            <a:r>
              <a:rPr lang="en-US" altLang="ko-KR" sz="1400" dirty="0" err="1"/>
              <a:t>yju</a:t>
            </a:r>
            <a:r>
              <a:rPr lang="en-US" altLang="ko-KR" sz="1400" dirty="0"/>
              <a:t>’.’ac’.’</a:t>
            </a:r>
            <a:r>
              <a:rPr lang="en-US" altLang="ko-KR" sz="1400" dirty="0" err="1"/>
              <a:t>kr</a:t>
            </a:r>
            <a:r>
              <a:rPr lang="en-US" altLang="ko-KR" sz="1400" dirty="0"/>
              <a:t>’</a:t>
            </a:r>
            <a:r>
              <a:rPr lang="ko-KR" altLang="en-US" sz="1400" dirty="0"/>
              <a:t> 과 같은 주소만 </a:t>
            </a:r>
            <a:r>
              <a:rPr lang="ko-KR" altLang="en-US" sz="1400" dirty="0" err="1"/>
              <a:t>올수있음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2375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78490C-49EE-7AE8-10F1-F14D3DB0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9400" cy="4495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E307916-31FF-F9E6-B35F-7BBCF148BC33}"/>
              </a:ext>
            </a:extLst>
          </p:cNvPr>
          <p:cNvSpPr/>
          <p:nvPr/>
        </p:nvSpPr>
        <p:spPr>
          <a:xfrm>
            <a:off x="6629400" y="0"/>
            <a:ext cx="390644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게시물 답변 작성 코드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37~45: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 </a:t>
            </a:r>
            <a:r>
              <a:rPr lang="ko-KR" alt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저장해뒀던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빈 답변을 작성한 내용으로 업데이트 시키는 코드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Router.js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 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작성한 답변의 내용을 데이터베이스에 저장하는 코드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 /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/board/</a:t>
            </a:r>
            <a:r>
              <a:rPr lang="en-US" altLang="ko-K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</a:t>
            </a: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2173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94CF9D-416B-72AC-3E69-D9EC5F7E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129388"/>
            <a:ext cx="10493649" cy="3513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ACE5FA-97EF-B277-A3B9-7DDA8784B428}"/>
              </a:ext>
            </a:extLst>
          </p:cNvPr>
          <p:cNvSpPr txBox="1"/>
          <p:nvPr/>
        </p:nvSpPr>
        <p:spPr>
          <a:xfrm>
            <a:off x="838200" y="4219575"/>
            <a:ext cx="1053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221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235</a:t>
            </a:r>
          </a:p>
          <a:p>
            <a:r>
              <a:rPr lang="ko-KR" altLang="en-US" dirty="0"/>
              <a:t>테이블의 글 타이틀을 클릭 시 질문 내용과 답변이 보이도록 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215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C4F07F-11FA-8795-8611-5B75A45D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5" y="85127"/>
            <a:ext cx="8566020" cy="31921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B6A779-FDB4-DD19-21C3-F3A2787A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815" y="3476726"/>
            <a:ext cx="8392370" cy="33812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16B861C-95CD-7B20-6F19-A19860FE4192}"/>
                  </a:ext>
                </a:extLst>
              </p14:cNvPr>
              <p14:cNvContentPartPr/>
              <p14:nvPr/>
            </p14:nvContentPartPr>
            <p14:xfrm>
              <a:off x="4857660" y="3266250"/>
              <a:ext cx="2314800" cy="298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16B861C-95CD-7B20-6F19-A19860FE41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8660" y="3257250"/>
                <a:ext cx="23324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8B6A67A-84EE-BA09-03B3-401D34F2A8FD}"/>
                  </a:ext>
                </a:extLst>
              </p14:cNvPr>
              <p14:cNvContentPartPr/>
              <p14:nvPr/>
            </p14:nvContentPartPr>
            <p14:xfrm>
              <a:off x="4819500" y="6829890"/>
              <a:ext cx="2647440" cy="572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8B6A67A-84EE-BA09-03B3-401D34F2A8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00" y="6821250"/>
                <a:ext cx="266508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B1E6A-0F08-68D3-CD21-906A3058A7F0}"/>
              </a:ext>
            </a:extLst>
          </p:cNvPr>
          <p:cNvGrpSpPr/>
          <p:nvPr/>
        </p:nvGrpSpPr>
        <p:grpSpPr>
          <a:xfrm>
            <a:off x="1265940" y="796650"/>
            <a:ext cx="751680" cy="5727960"/>
            <a:chOff x="1265940" y="796650"/>
            <a:chExt cx="751680" cy="57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CB38BBE-F427-4FEF-1F49-2130A8A233D0}"/>
                    </a:ext>
                  </a:extLst>
                </p14:cNvPr>
                <p14:cNvContentPartPr/>
                <p14:nvPr/>
              </p14:nvContentPartPr>
              <p14:xfrm>
                <a:off x="1894860" y="796650"/>
                <a:ext cx="122760" cy="21672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CB38BBE-F427-4FEF-1F49-2130A8A233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86220" y="787650"/>
                  <a:ext cx="140400" cy="21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1BD022B-C5BF-F91A-10BC-EEEF0BCBEF1B}"/>
                    </a:ext>
                  </a:extLst>
                </p14:cNvPr>
                <p14:cNvContentPartPr/>
                <p14:nvPr/>
              </p14:nvContentPartPr>
              <p14:xfrm>
                <a:off x="1265940" y="3857370"/>
                <a:ext cx="467640" cy="26672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1BD022B-C5BF-F91A-10BC-EEEF0BCBEF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7300" y="3848370"/>
                  <a:ext cx="485280" cy="268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9420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BF0DF2-812D-30DA-14A6-2DDC1E7E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29" y="133064"/>
            <a:ext cx="11781541" cy="1539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4B5F81-3AA0-4790-F9A8-515AF832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4" y="2504805"/>
            <a:ext cx="11682472" cy="4220131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BDCB445E-0F72-24C4-1ACF-08BBD91EFDBB}"/>
              </a:ext>
            </a:extLst>
          </p:cNvPr>
          <p:cNvSpPr/>
          <p:nvPr/>
        </p:nvSpPr>
        <p:spPr>
          <a:xfrm>
            <a:off x="5671457" y="2103589"/>
            <a:ext cx="849085" cy="4012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933DE-22AC-E6B0-6CA2-5725A1676AC9}"/>
              </a:ext>
            </a:extLst>
          </p:cNvPr>
          <p:cNvSpPr txBox="1"/>
          <p:nvPr/>
        </p:nvSpPr>
        <p:spPr>
          <a:xfrm>
            <a:off x="6718041" y="2045661"/>
            <a:ext cx="376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각 질문 클릭 시</a:t>
            </a:r>
          </a:p>
        </p:txBody>
      </p:sp>
    </p:spTree>
    <p:extLst>
      <p:ext uri="{BB962C8B-B14F-4D97-AF65-F5344CB8AC3E}">
        <p14:creationId xmlns:p14="http://schemas.microsoft.com/office/powerpoint/2010/main" val="1801325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2D7E50F-E3EA-F299-E0D0-61D6EE1F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4" y="4262195"/>
            <a:ext cx="5044792" cy="2106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56A144-0833-45F3-658B-7E7EF40A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0" y="176838"/>
            <a:ext cx="3113540" cy="2018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F40DA1-2316-7D74-D46B-85811455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84" y="2371962"/>
            <a:ext cx="5658866" cy="13346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0B8832-8A8B-50E9-9BE4-3E3D36E6C7E2}"/>
              </a:ext>
            </a:extLst>
          </p:cNvPr>
          <p:cNvSpPr/>
          <p:nvPr/>
        </p:nvSpPr>
        <p:spPr>
          <a:xfrm>
            <a:off x="1644635" y="1362087"/>
            <a:ext cx="1360397" cy="519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8806F-2641-521E-A557-82907D3A39FB}"/>
              </a:ext>
            </a:extLst>
          </p:cNvPr>
          <p:cNvSpPr txBox="1"/>
          <p:nvPr/>
        </p:nvSpPr>
        <p:spPr>
          <a:xfrm>
            <a:off x="5429120" y="505635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메인에서 페이지이동 버튼 클릭</a:t>
            </a:r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EF7696-48C2-8626-58C1-C2CB1644B9EE}"/>
              </a:ext>
            </a:extLst>
          </p:cNvPr>
          <p:cNvCxnSpPr>
            <a:cxnSpLocks/>
          </p:cNvCxnSpPr>
          <p:nvPr/>
        </p:nvCxnSpPr>
        <p:spPr>
          <a:xfrm>
            <a:off x="7422305" y="916083"/>
            <a:ext cx="0" cy="465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1A6B9-E265-CA1F-1F76-59F99471D026}"/>
              </a:ext>
            </a:extLst>
          </p:cNvPr>
          <p:cNvSpPr txBox="1"/>
          <p:nvPr/>
        </p:nvSpPr>
        <p:spPr>
          <a:xfrm>
            <a:off x="6600990" y="1463423"/>
            <a:ext cx="13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/</a:t>
            </a:r>
            <a:r>
              <a:rPr lang="en-US" altLang="ko-KR" dirty="0" err="1"/>
              <a:t>japan</a:t>
            </a:r>
            <a:endParaRPr lang="en-US" altLang="ko-KR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2727A6-5D66-C81C-EA90-3C1A0B824B59}"/>
              </a:ext>
            </a:extLst>
          </p:cNvPr>
          <p:cNvCxnSpPr>
            <a:cxnSpLocks/>
          </p:cNvCxnSpPr>
          <p:nvPr/>
        </p:nvCxnSpPr>
        <p:spPr>
          <a:xfrm>
            <a:off x="2154471" y="3364277"/>
            <a:ext cx="0" cy="821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CA8803-F2ED-1E1C-1B96-4064B435D171}"/>
              </a:ext>
            </a:extLst>
          </p:cNvPr>
          <p:cNvSpPr txBox="1"/>
          <p:nvPr/>
        </p:nvSpPr>
        <p:spPr>
          <a:xfrm>
            <a:off x="188868" y="365893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/views/main.html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103F2-5E42-42E4-F244-0D3FC9E20A12}"/>
              </a:ext>
            </a:extLst>
          </p:cNvPr>
          <p:cNvSpPr txBox="1"/>
          <p:nvPr/>
        </p:nvSpPr>
        <p:spPr>
          <a:xfrm>
            <a:off x="116361" y="6311830"/>
            <a:ext cx="176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/server/japan.js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EA7C75-2ADD-8C9D-C4BB-8D743F16FC7A}"/>
              </a:ext>
            </a:extLst>
          </p:cNvPr>
          <p:cNvSpPr txBox="1"/>
          <p:nvPr/>
        </p:nvSpPr>
        <p:spPr>
          <a:xfrm>
            <a:off x="6600990" y="1832755"/>
            <a:ext cx="227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japan</a:t>
            </a:r>
            <a:r>
              <a:rPr lang="en-US" altLang="ko-KR" dirty="0"/>
              <a:t> </a:t>
            </a:r>
            <a:r>
              <a:rPr lang="ko-KR" altLang="en-US" dirty="0"/>
              <a:t>페이지로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4033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D56A144-0833-45F3-658B-7E7EF40A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90" y="176838"/>
            <a:ext cx="3113540" cy="20182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0B8832-8A8B-50E9-9BE4-3E3D36E6C7E2}"/>
              </a:ext>
            </a:extLst>
          </p:cNvPr>
          <p:cNvSpPr/>
          <p:nvPr/>
        </p:nvSpPr>
        <p:spPr>
          <a:xfrm>
            <a:off x="1644635" y="1362087"/>
            <a:ext cx="1360397" cy="519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8806F-2641-521E-A557-82907D3A39FB}"/>
              </a:ext>
            </a:extLst>
          </p:cNvPr>
          <p:cNvSpPr txBox="1"/>
          <p:nvPr/>
        </p:nvSpPr>
        <p:spPr>
          <a:xfrm>
            <a:off x="5429120" y="505635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메인에서 페이지이동 버튼 클릭</a:t>
            </a:r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EF7696-48C2-8626-58C1-C2CB1644B9EE}"/>
              </a:ext>
            </a:extLst>
          </p:cNvPr>
          <p:cNvCxnSpPr>
            <a:cxnSpLocks/>
          </p:cNvCxnSpPr>
          <p:nvPr/>
        </p:nvCxnSpPr>
        <p:spPr>
          <a:xfrm>
            <a:off x="7422305" y="916083"/>
            <a:ext cx="0" cy="465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1A6B9-E265-CA1F-1F76-59F99471D026}"/>
              </a:ext>
            </a:extLst>
          </p:cNvPr>
          <p:cNvSpPr txBox="1"/>
          <p:nvPr/>
        </p:nvSpPr>
        <p:spPr>
          <a:xfrm>
            <a:off x="6600990" y="1463423"/>
            <a:ext cx="13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/</a:t>
            </a:r>
            <a:r>
              <a:rPr lang="en-US" altLang="ko-KR" dirty="0" err="1"/>
              <a:t>japan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EA7C75-2ADD-8C9D-C4BB-8D743F16FC7A}"/>
              </a:ext>
            </a:extLst>
          </p:cNvPr>
          <p:cNvSpPr txBox="1"/>
          <p:nvPr/>
        </p:nvSpPr>
        <p:spPr>
          <a:xfrm>
            <a:off x="6600990" y="1832755"/>
            <a:ext cx="227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japan</a:t>
            </a:r>
            <a:r>
              <a:rPr lang="en-US" altLang="ko-KR" dirty="0"/>
              <a:t> </a:t>
            </a:r>
            <a:r>
              <a:rPr lang="ko-KR" altLang="en-US" dirty="0"/>
              <a:t>페이지로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E41C19-505D-ADF3-DF22-2F8E8015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47" y="3343401"/>
            <a:ext cx="6255033" cy="304986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98C62BF-80FC-1292-E2FC-FD37601A4244}"/>
              </a:ext>
            </a:extLst>
          </p:cNvPr>
          <p:cNvCxnSpPr>
            <a:cxnSpLocks/>
          </p:cNvCxnSpPr>
          <p:nvPr/>
        </p:nvCxnSpPr>
        <p:spPr>
          <a:xfrm flipH="1">
            <a:off x="2324833" y="1881167"/>
            <a:ext cx="17813" cy="12970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346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6CA8803-F2ED-1E1C-1B96-4064B435D171}"/>
              </a:ext>
            </a:extLst>
          </p:cNvPr>
          <p:cNvSpPr txBox="1"/>
          <p:nvPr/>
        </p:nvSpPr>
        <p:spPr>
          <a:xfrm>
            <a:off x="84135" y="577349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/views/japan.html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103F2-5E42-42E4-F244-0D3FC9E20A12}"/>
              </a:ext>
            </a:extLst>
          </p:cNvPr>
          <p:cNvSpPr txBox="1"/>
          <p:nvPr/>
        </p:nvSpPr>
        <p:spPr>
          <a:xfrm>
            <a:off x="116361" y="6311830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/server/japan.js</a:t>
            </a:r>
            <a:endParaRPr lang="ko-KR" altLang="en-US"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455003-E0BF-63AE-4638-9CCDE930A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56"/>
          <a:stretch/>
        </p:blipFill>
        <p:spPr>
          <a:xfrm>
            <a:off x="116361" y="331865"/>
            <a:ext cx="7169438" cy="2539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D47C1-6F2A-EAAA-A5F2-68D854455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1" y="1458206"/>
            <a:ext cx="6230220" cy="49119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EB7999-1A58-4AC8-E4FF-6BB9FD5B6A7A}"/>
              </a:ext>
            </a:extLst>
          </p:cNvPr>
          <p:cNvSpPr/>
          <p:nvPr/>
        </p:nvSpPr>
        <p:spPr>
          <a:xfrm>
            <a:off x="940054" y="352643"/>
            <a:ext cx="3180787" cy="22470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D4B89C0-9891-78F3-99AF-645D21078E9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607249" y="577349"/>
            <a:ext cx="923199" cy="8724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05FEB2-6408-4F12-8D87-9E70699649D5}"/>
              </a:ext>
            </a:extLst>
          </p:cNvPr>
          <p:cNvSpPr txBox="1"/>
          <p:nvPr/>
        </p:nvSpPr>
        <p:spPr>
          <a:xfrm>
            <a:off x="2234520" y="763861"/>
            <a:ext cx="1350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POST /Japan/insert</a:t>
            </a:r>
            <a:endParaRPr lang="ko-KR" altLang="en-US" sz="105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8723A7-219D-93B7-D8F9-28B164E8E903}"/>
              </a:ext>
            </a:extLst>
          </p:cNvPr>
          <p:cNvSpPr/>
          <p:nvPr/>
        </p:nvSpPr>
        <p:spPr>
          <a:xfrm>
            <a:off x="818537" y="2989004"/>
            <a:ext cx="5380853" cy="111572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A016B-5850-8FF7-8B7C-2E7E104D528D}"/>
              </a:ext>
            </a:extLst>
          </p:cNvPr>
          <p:cNvSpPr txBox="1"/>
          <p:nvPr/>
        </p:nvSpPr>
        <p:spPr>
          <a:xfrm>
            <a:off x="1911594" y="3175084"/>
            <a:ext cx="2848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같은 주소를 가지는 영상이 존재하는지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052C93-CD03-2464-8B75-0D01968C731D}"/>
              </a:ext>
            </a:extLst>
          </p:cNvPr>
          <p:cNvSpPr txBox="1"/>
          <p:nvPr/>
        </p:nvSpPr>
        <p:spPr>
          <a:xfrm>
            <a:off x="1607249" y="4731671"/>
            <a:ext cx="40479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만약 </a:t>
            </a:r>
            <a:r>
              <a:rPr lang="ko-KR" altLang="en-US" sz="1050" dirty="0" err="1">
                <a:solidFill>
                  <a:schemeClr val="bg1"/>
                </a:solidFill>
              </a:rPr>
              <a:t>같은주소를</a:t>
            </a:r>
            <a:r>
              <a:rPr lang="ko-KR" altLang="en-US" sz="1050" dirty="0">
                <a:solidFill>
                  <a:schemeClr val="bg1"/>
                </a:solidFill>
              </a:rPr>
              <a:t> 가지는 영상이 없다면</a:t>
            </a:r>
            <a:endParaRPr lang="en-US" altLang="ko-KR" sz="1050" dirty="0">
              <a:solidFill>
                <a:schemeClr val="bg1"/>
              </a:solidFill>
            </a:endParaRPr>
          </a:p>
          <a:p>
            <a:r>
              <a:rPr lang="ko-KR" altLang="en-US" sz="1050" dirty="0">
                <a:solidFill>
                  <a:schemeClr val="bg1"/>
                </a:solidFill>
              </a:rPr>
              <a:t>유튜브 영상을 수정하여 </a:t>
            </a:r>
            <a:r>
              <a:rPr lang="en-US" altLang="ko-KR" sz="1050" dirty="0" err="1">
                <a:solidFill>
                  <a:schemeClr val="bg1"/>
                </a:solidFill>
              </a:rPr>
              <a:t>Japan_infos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테이블에 새로 영상을 저장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E27ED3B-4DB1-529B-6C5C-A4B793F6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699" y="1274864"/>
            <a:ext cx="2699062" cy="81271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6F67506-80F4-0FB8-6BD1-BA17F7867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699" y="2163910"/>
            <a:ext cx="4845299" cy="508026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47A5732-89CA-9E1F-6BE5-2D195F20880C}"/>
              </a:ext>
            </a:extLst>
          </p:cNvPr>
          <p:cNvCxnSpPr>
            <a:cxnSpLocks/>
          </p:cNvCxnSpPr>
          <p:nvPr/>
        </p:nvCxnSpPr>
        <p:spPr>
          <a:xfrm>
            <a:off x="8000064" y="2776660"/>
            <a:ext cx="0" cy="5184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6A956D5-3384-7F30-4AA7-434FBEFB3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463" y="3429000"/>
            <a:ext cx="4769770" cy="196666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CC25D7A-FFA1-4648-B5D8-BC124FFD9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463" y="5447839"/>
            <a:ext cx="4705592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91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BF103F2-5E42-42E4-F244-0D3FC9E20A12}"/>
              </a:ext>
            </a:extLst>
          </p:cNvPr>
          <p:cNvSpPr txBox="1"/>
          <p:nvPr/>
        </p:nvSpPr>
        <p:spPr>
          <a:xfrm>
            <a:off x="317771" y="918429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/server/japan.js</a:t>
            </a:r>
            <a:endParaRPr lang="ko-KR" altLang="en-US" sz="105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1D47C1-6F2A-EAAA-A5F2-68D854455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2" t="54945" r="42384" b="36198"/>
          <a:stretch/>
        </p:blipFill>
        <p:spPr>
          <a:xfrm>
            <a:off x="350453" y="483384"/>
            <a:ext cx="2996976" cy="43504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645E98-89DF-EF8D-998E-41B231F007CE}"/>
              </a:ext>
            </a:extLst>
          </p:cNvPr>
          <p:cNvSpPr/>
          <p:nvPr/>
        </p:nvSpPr>
        <p:spPr>
          <a:xfrm>
            <a:off x="495611" y="551067"/>
            <a:ext cx="2489282" cy="3203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543F7D-E99A-D074-2AAD-39E90D0501D3}"/>
              </a:ext>
            </a:extLst>
          </p:cNvPr>
          <p:cNvSpPr txBox="1"/>
          <p:nvPr/>
        </p:nvSpPr>
        <p:spPr>
          <a:xfrm>
            <a:off x="3632304" y="551067"/>
            <a:ext cx="1406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이 과정을 하는 이유</a:t>
            </a:r>
            <a:endParaRPr lang="en-US" altLang="ko-KR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9BAFD-217C-EB92-FA09-1242515A74D0}"/>
              </a:ext>
            </a:extLst>
          </p:cNvPr>
          <p:cNvSpPr txBox="1"/>
          <p:nvPr/>
        </p:nvSpPr>
        <p:spPr>
          <a:xfrm>
            <a:off x="3632304" y="879436"/>
            <a:ext cx="60966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기존 유튜브 영상 주소</a:t>
            </a:r>
            <a:r>
              <a:rPr lang="en-US" altLang="ko-KR" sz="1100" dirty="0"/>
              <a:t>:</a:t>
            </a:r>
            <a:r>
              <a:rPr lang="ko-KR" altLang="en-US" sz="1100" dirty="0"/>
              <a:t> https://www.youtube.com/watch?v=Cx7J8NEOf0w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21F72B-BF62-49FE-D174-2FA98A477E47}"/>
              </a:ext>
            </a:extLst>
          </p:cNvPr>
          <p:cNvSpPr txBox="1"/>
          <p:nvPr/>
        </p:nvSpPr>
        <p:spPr>
          <a:xfrm>
            <a:off x="3632304" y="1117398"/>
            <a:ext cx="60966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영상을 외부로 가져오기 위해서는 </a:t>
            </a:r>
            <a:r>
              <a:rPr lang="en-US" altLang="ko-KR" sz="1100" dirty="0">
                <a:hlinkClick r:id="rId3"/>
              </a:rPr>
              <a:t>https://www.youtube.com/embed/</a:t>
            </a:r>
            <a:r>
              <a:rPr lang="en-US" altLang="ko-KR" sz="1100" dirty="0"/>
              <a:t> </a:t>
            </a:r>
            <a:r>
              <a:rPr lang="ko-KR" altLang="en-US" sz="1100" dirty="0"/>
              <a:t>의 형태로 사용해야함</a:t>
            </a:r>
            <a:endParaRPr lang="en-US" altLang="ko-KR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ADEEF2-22A3-2ED7-E724-BED3778332EC}"/>
              </a:ext>
            </a:extLst>
          </p:cNvPr>
          <p:cNvSpPr txBox="1"/>
          <p:nvPr/>
        </p:nvSpPr>
        <p:spPr>
          <a:xfrm>
            <a:off x="3632304" y="1523277"/>
            <a:ext cx="60966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따라서 주소를 </a:t>
            </a:r>
            <a:r>
              <a:rPr lang="en-US" altLang="ko-KR" sz="1100" dirty="0"/>
              <a:t>‘=‘</a:t>
            </a:r>
            <a:r>
              <a:rPr lang="ko-KR" altLang="en-US" sz="1100" dirty="0"/>
              <a:t>를 기준으로 나누면 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https://www.youtube.com/watch?v</a:t>
            </a:r>
            <a:r>
              <a:rPr lang="en-US" altLang="ko-KR" sz="1100" dirty="0"/>
              <a:t>’ </a:t>
            </a:r>
            <a:r>
              <a:rPr lang="ko-KR" altLang="en-US" sz="1100" dirty="0"/>
              <a:t>와 </a:t>
            </a:r>
            <a:r>
              <a:rPr lang="en-US" altLang="ko-KR" sz="1100" dirty="0"/>
              <a:t>‘</a:t>
            </a:r>
            <a:r>
              <a:rPr lang="ko-KR" altLang="en-US" sz="1100" dirty="0"/>
              <a:t>Cx7J8NEOf0w</a:t>
            </a:r>
            <a:r>
              <a:rPr lang="en-US" altLang="ko-KR" sz="1100" dirty="0"/>
              <a:t>’ </a:t>
            </a:r>
            <a:r>
              <a:rPr lang="ko-KR" altLang="en-US" sz="1100" dirty="0"/>
              <a:t>로 분리 </a:t>
            </a:r>
            <a:r>
              <a:rPr lang="ko-KR" altLang="en-US" sz="1100" dirty="0" err="1"/>
              <a:t>할수있음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5219DA-8460-35CD-0B3D-26B44113ED96}"/>
              </a:ext>
            </a:extLst>
          </p:cNvPr>
          <p:cNvSpPr txBox="1"/>
          <p:nvPr/>
        </p:nvSpPr>
        <p:spPr>
          <a:xfrm>
            <a:off x="3632304" y="2134891"/>
            <a:ext cx="60966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분리된 주소에서 </a:t>
            </a:r>
            <a:r>
              <a:rPr lang="ko-KR" altLang="en-US" sz="1100" dirty="0" err="1"/>
              <a:t>필요한건</a:t>
            </a:r>
            <a:r>
              <a:rPr lang="ko-KR" altLang="en-US" sz="1100" dirty="0"/>
              <a:t> </a:t>
            </a:r>
            <a:r>
              <a:rPr lang="en-US" altLang="ko-KR" sz="1100" dirty="0"/>
              <a:t>‘</a:t>
            </a:r>
            <a:r>
              <a:rPr lang="ko-KR" altLang="en-US" sz="1100" dirty="0"/>
              <a:t>Cx7J8NEOf0w</a:t>
            </a:r>
            <a:r>
              <a:rPr lang="en-US" altLang="ko-KR" sz="1100" dirty="0"/>
              <a:t>’ </a:t>
            </a:r>
            <a:r>
              <a:rPr lang="ko-KR" altLang="en-US" sz="1100" dirty="0"/>
              <a:t>이 부분 이므로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EE5508-F4CD-6F21-66C8-4B2E9F72C1C8}"/>
              </a:ext>
            </a:extLst>
          </p:cNvPr>
          <p:cNvSpPr txBox="1"/>
          <p:nvPr/>
        </p:nvSpPr>
        <p:spPr>
          <a:xfrm>
            <a:off x="3632304" y="2396501"/>
            <a:ext cx="60966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/>
              </a:rPr>
              <a:t>‘https://www.youtube.com/embed/</a:t>
            </a:r>
            <a:r>
              <a:rPr lang="en-US" altLang="ko-KR" sz="1100" dirty="0"/>
              <a:t>’ </a:t>
            </a:r>
            <a:r>
              <a:rPr lang="ko-KR" altLang="en-US" sz="1100" dirty="0"/>
              <a:t>와 </a:t>
            </a:r>
            <a:r>
              <a:rPr lang="en-US" altLang="ko-KR" sz="1100" dirty="0"/>
              <a:t>‘</a:t>
            </a:r>
            <a:r>
              <a:rPr lang="ko-KR" altLang="en-US" sz="1100" dirty="0"/>
              <a:t>Cx7J8NEOf0w</a:t>
            </a:r>
            <a:r>
              <a:rPr lang="en-US" altLang="ko-KR" sz="1100" dirty="0"/>
              <a:t>’</a:t>
            </a:r>
            <a:r>
              <a:rPr lang="ko-KR" altLang="en-US" sz="1100" dirty="0"/>
              <a:t>를 더하여</a:t>
            </a:r>
            <a:endParaRPr lang="en-US" altLang="ko-KR" sz="1100" dirty="0"/>
          </a:p>
          <a:p>
            <a:r>
              <a:rPr lang="ko-KR" altLang="en-US" sz="1100" dirty="0"/>
              <a:t>영상을 외부로 가져가서 </a:t>
            </a:r>
            <a:r>
              <a:rPr lang="ko-KR" altLang="en-US" sz="1100" dirty="0" err="1"/>
              <a:t>사용할수</a:t>
            </a:r>
            <a:r>
              <a:rPr lang="ko-KR" altLang="en-US" sz="1100" dirty="0"/>
              <a:t> 있음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3477993-C5F5-710D-8AB2-D5F5524DE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983" y="4145378"/>
            <a:ext cx="5736148" cy="216155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5598E64-0A76-5B73-DD90-1DB68B1A7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53" y="4104750"/>
            <a:ext cx="5785396" cy="220218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6F6485A-BCBD-4BF7-8417-58769EB97C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350453" y="3866788"/>
            <a:ext cx="2762392" cy="16193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B4A98-B892-B858-2984-D291A7C455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00"/>
          <a:stretch/>
        </p:blipFill>
        <p:spPr>
          <a:xfrm>
            <a:off x="6283983" y="3913462"/>
            <a:ext cx="2762392" cy="1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13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C336868C-041D-2A2A-966F-9A23AB0820AF}"/>
              </a:ext>
            </a:extLst>
          </p:cNvPr>
          <p:cNvGrpSpPr/>
          <p:nvPr/>
        </p:nvGrpSpPr>
        <p:grpSpPr>
          <a:xfrm>
            <a:off x="49421" y="143352"/>
            <a:ext cx="4534664" cy="4486569"/>
            <a:chOff x="49421" y="143352"/>
            <a:chExt cx="4534664" cy="4486569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E901520-905F-7D97-0E87-09A80FA0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2"/>
            <a:stretch/>
          </p:blipFill>
          <p:spPr>
            <a:xfrm>
              <a:off x="53449" y="143352"/>
              <a:ext cx="4530636" cy="328564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48A808-1A77-6225-AC45-243B87DC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1" y="3429000"/>
              <a:ext cx="4530636" cy="120092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919EBF4-1031-687F-0ABA-598BD901138C}"/>
              </a:ext>
            </a:extLst>
          </p:cNvPr>
          <p:cNvSpPr txBox="1"/>
          <p:nvPr/>
        </p:nvSpPr>
        <p:spPr>
          <a:xfrm>
            <a:off x="0" y="4633169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/views/public/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/signup.js</a:t>
            </a:r>
            <a:endParaRPr lang="ko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0EBDAF-67F0-307E-9DD9-EFD83556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793" y="2825738"/>
            <a:ext cx="6488991" cy="29505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13007-50AE-5E7C-320C-0C12D3FE7F0C}"/>
              </a:ext>
            </a:extLst>
          </p:cNvPr>
          <p:cNvSpPr/>
          <p:nvPr/>
        </p:nvSpPr>
        <p:spPr>
          <a:xfrm>
            <a:off x="1280966" y="1304196"/>
            <a:ext cx="2207450" cy="14192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F02D98-AD70-C90B-6071-586ABD17D7F5}"/>
              </a:ext>
            </a:extLst>
          </p:cNvPr>
          <p:cNvCxnSpPr>
            <a:cxnSpLocks/>
          </p:cNvCxnSpPr>
          <p:nvPr/>
        </p:nvCxnSpPr>
        <p:spPr>
          <a:xfrm>
            <a:off x="3488416" y="1374506"/>
            <a:ext cx="1160120" cy="15459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A20D8B-69F8-A377-0E38-FE9788A84437}"/>
              </a:ext>
            </a:extLst>
          </p:cNvPr>
          <p:cNvSpPr txBox="1"/>
          <p:nvPr/>
        </p:nvSpPr>
        <p:spPr>
          <a:xfrm>
            <a:off x="4682793" y="5776258"/>
            <a:ext cx="11849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/server/signup.js</a:t>
            </a:r>
            <a:endParaRPr lang="ko-KR" alt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8648C7-7D43-9791-540A-4A7F61D7EE37}"/>
              </a:ext>
            </a:extLst>
          </p:cNvPr>
          <p:cNvSpPr txBox="1"/>
          <p:nvPr/>
        </p:nvSpPr>
        <p:spPr>
          <a:xfrm>
            <a:off x="4584085" y="2325358"/>
            <a:ext cx="7726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입력받은</a:t>
            </a:r>
            <a:r>
              <a:rPr lang="ko-KR" altLang="en-US" sz="1400" dirty="0"/>
              <a:t> 이메일이 규칙에 </a:t>
            </a:r>
            <a:r>
              <a:rPr lang="ko-KR" altLang="en-US" sz="1400" dirty="0" err="1"/>
              <a:t>맞다면</a:t>
            </a:r>
            <a:endParaRPr lang="en-US" altLang="ko-KR" sz="1400" dirty="0"/>
          </a:p>
          <a:p>
            <a:r>
              <a:rPr lang="en-US" altLang="ko-KR" sz="1400" dirty="0"/>
              <a:t>GET /signup/</a:t>
            </a:r>
            <a:r>
              <a:rPr lang="en-US" altLang="ko-KR" sz="1400" dirty="0" err="1"/>
              <a:t>emailCheck</a:t>
            </a:r>
            <a:r>
              <a:rPr lang="ko-KR" altLang="en-US" sz="1400" dirty="0"/>
              <a:t> 에 </a:t>
            </a:r>
            <a:r>
              <a:rPr lang="en-US" altLang="ko-KR" sz="1400" dirty="0" err="1"/>
              <a:t>useremail</a:t>
            </a:r>
            <a:r>
              <a:rPr lang="en-US" altLang="ko-KR" sz="1400" dirty="0"/>
              <a:t> </a:t>
            </a:r>
            <a:r>
              <a:rPr lang="ko-KR" altLang="en-US" sz="1400" dirty="0"/>
              <a:t>키에 </a:t>
            </a:r>
            <a:r>
              <a:rPr lang="ko-KR" altLang="en-US" sz="1400" dirty="0" err="1"/>
              <a:t>입력받은</a:t>
            </a:r>
            <a:r>
              <a:rPr lang="en-US" altLang="ko-KR" sz="1400" dirty="0" err="1"/>
              <a:t>useremail</a:t>
            </a:r>
            <a:r>
              <a:rPr lang="en-US" altLang="ko-KR" sz="1400" dirty="0"/>
              <a:t> </a:t>
            </a:r>
            <a:r>
              <a:rPr lang="ko-KR" altLang="en-US" sz="1400" dirty="0"/>
              <a:t>값을 넣어서 보냄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url</a:t>
            </a:r>
            <a:r>
              <a:rPr lang="ko-KR" altLang="en-US" sz="1400" dirty="0"/>
              <a:t>주소처리</a:t>
            </a:r>
            <a:r>
              <a:rPr lang="en-US" altLang="ko-KR" sz="1400" dirty="0"/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806194-DAE4-76B9-B3E0-3802B4FE71C2}"/>
              </a:ext>
            </a:extLst>
          </p:cNvPr>
          <p:cNvSpPr/>
          <p:nvPr/>
        </p:nvSpPr>
        <p:spPr>
          <a:xfrm>
            <a:off x="5289019" y="3164551"/>
            <a:ext cx="1881166" cy="13454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86B195-EB0B-341D-E39B-6DB713C1ADF1}"/>
              </a:ext>
            </a:extLst>
          </p:cNvPr>
          <p:cNvCxnSpPr>
            <a:cxnSpLocks/>
          </p:cNvCxnSpPr>
          <p:nvPr/>
        </p:nvCxnSpPr>
        <p:spPr>
          <a:xfrm>
            <a:off x="7170185" y="3231464"/>
            <a:ext cx="290030" cy="3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576DED4-02F8-8CB2-66F2-D15FC5123AEA}"/>
              </a:ext>
            </a:extLst>
          </p:cNvPr>
          <p:cNvSpPr txBox="1"/>
          <p:nvPr/>
        </p:nvSpPr>
        <p:spPr>
          <a:xfrm>
            <a:off x="7421501" y="3116048"/>
            <a:ext cx="28087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키 </a:t>
            </a:r>
            <a:r>
              <a:rPr lang="en-US" altLang="ko-KR" sz="900" dirty="0" err="1">
                <a:solidFill>
                  <a:schemeClr val="bg1"/>
                </a:solidFill>
              </a:rPr>
              <a:t>useremail</a:t>
            </a:r>
            <a:r>
              <a:rPr lang="ko-KR" altLang="en-US" sz="900" dirty="0">
                <a:solidFill>
                  <a:schemeClr val="bg1"/>
                </a:solidFill>
              </a:rPr>
              <a:t>의 값인 </a:t>
            </a:r>
            <a:r>
              <a:rPr lang="en-US" altLang="ko-KR" sz="900" dirty="0" err="1">
                <a:solidFill>
                  <a:schemeClr val="bg1"/>
                </a:solidFill>
              </a:rPr>
              <a:t>useremail</a:t>
            </a:r>
            <a:r>
              <a:rPr lang="ko-KR" altLang="en-US" sz="900" dirty="0">
                <a:solidFill>
                  <a:schemeClr val="bg1"/>
                </a:solidFill>
              </a:rPr>
              <a:t>을 </a:t>
            </a:r>
            <a:r>
              <a:rPr lang="en-US" altLang="ko-KR" sz="900" dirty="0" err="1">
                <a:solidFill>
                  <a:schemeClr val="bg1"/>
                </a:solidFill>
              </a:rPr>
              <a:t>useremail</a:t>
            </a:r>
            <a:r>
              <a:rPr lang="ko-KR" altLang="en-US" sz="900" dirty="0">
                <a:solidFill>
                  <a:schemeClr val="bg1"/>
                </a:solidFill>
              </a:rPr>
              <a:t>에 저장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713B66-CCCF-2F7E-466A-F04A1C5020B8}"/>
              </a:ext>
            </a:extLst>
          </p:cNvPr>
          <p:cNvSpPr/>
          <p:nvPr/>
        </p:nvSpPr>
        <p:spPr>
          <a:xfrm>
            <a:off x="5336685" y="3489688"/>
            <a:ext cx="2461898" cy="83847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16A3FC6-E8EA-B879-ED30-17ED8B94604E}"/>
              </a:ext>
            </a:extLst>
          </p:cNvPr>
          <p:cNvCxnSpPr>
            <a:cxnSpLocks/>
          </p:cNvCxnSpPr>
          <p:nvPr/>
        </p:nvCxnSpPr>
        <p:spPr>
          <a:xfrm>
            <a:off x="7798583" y="3846632"/>
            <a:ext cx="290030" cy="3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CC7C1D-F9FB-A865-A4A6-E1D9A7BF15F7}"/>
              </a:ext>
            </a:extLst>
          </p:cNvPr>
          <p:cNvSpPr txBox="1"/>
          <p:nvPr/>
        </p:nvSpPr>
        <p:spPr>
          <a:xfrm>
            <a:off x="8025059" y="3724713"/>
            <a:ext cx="29610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users</a:t>
            </a:r>
            <a:r>
              <a:rPr lang="ko-KR" altLang="en-US" sz="900" dirty="0">
                <a:solidFill>
                  <a:schemeClr val="bg1"/>
                </a:solidFill>
              </a:rPr>
              <a:t>테이블에 </a:t>
            </a:r>
            <a:r>
              <a:rPr lang="ko-KR" altLang="en-US" sz="900" dirty="0" err="1">
                <a:solidFill>
                  <a:schemeClr val="bg1"/>
                </a:solidFill>
              </a:rPr>
              <a:t>입력받은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useremail</a:t>
            </a:r>
            <a:r>
              <a:rPr lang="ko-KR" altLang="en-US" sz="900" dirty="0">
                <a:solidFill>
                  <a:schemeClr val="bg1"/>
                </a:solidFill>
              </a:rPr>
              <a:t>이 존재하는지 확인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2B951B-C99C-CB24-61AC-8DFB51504440}"/>
              </a:ext>
            </a:extLst>
          </p:cNvPr>
          <p:cNvSpPr txBox="1"/>
          <p:nvPr/>
        </p:nvSpPr>
        <p:spPr>
          <a:xfrm>
            <a:off x="8022283" y="393747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만약 존재한다면 </a:t>
            </a:r>
            <a:r>
              <a:rPr lang="en-US" altLang="ko-KR" sz="900" dirty="0">
                <a:solidFill>
                  <a:schemeClr val="bg1"/>
                </a:solidFill>
              </a:rPr>
              <a:t>flag</a:t>
            </a:r>
            <a:r>
              <a:rPr lang="ko-KR" altLang="en-US" sz="900" dirty="0">
                <a:solidFill>
                  <a:schemeClr val="bg1"/>
                </a:solidFill>
              </a:rPr>
              <a:t>를 </a:t>
            </a:r>
            <a:r>
              <a:rPr lang="en-US" altLang="ko-KR" sz="900" dirty="0">
                <a:solidFill>
                  <a:schemeClr val="bg1"/>
                </a:solidFill>
              </a:rPr>
              <a:t>false</a:t>
            </a:r>
            <a:r>
              <a:rPr lang="ko-KR" altLang="en-US" sz="900" dirty="0">
                <a:solidFill>
                  <a:schemeClr val="bg1"/>
                </a:solidFill>
              </a:rPr>
              <a:t>로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존재하지 않는다면 </a:t>
            </a:r>
            <a:r>
              <a:rPr lang="en-US" altLang="ko-KR" sz="900" dirty="0">
                <a:solidFill>
                  <a:schemeClr val="bg1"/>
                </a:solidFill>
              </a:rPr>
              <a:t>flag</a:t>
            </a:r>
            <a:r>
              <a:rPr lang="ko-KR" altLang="en-US" sz="900" dirty="0">
                <a:solidFill>
                  <a:schemeClr val="bg1"/>
                </a:solidFill>
              </a:rPr>
              <a:t>를 </a:t>
            </a:r>
            <a:r>
              <a:rPr lang="en-US" altLang="ko-KR" sz="900" dirty="0">
                <a:solidFill>
                  <a:schemeClr val="bg1"/>
                </a:solidFill>
              </a:rPr>
              <a:t>true</a:t>
            </a:r>
            <a:r>
              <a:rPr lang="ko-KR" altLang="en-US" sz="900" dirty="0">
                <a:solidFill>
                  <a:schemeClr val="bg1"/>
                </a:solidFill>
              </a:rPr>
              <a:t>로 설정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5E59CD-6792-BD3B-6F6A-BF36DBE588C2}"/>
              </a:ext>
            </a:extLst>
          </p:cNvPr>
          <p:cNvSpPr txBox="1"/>
          <p:nvPr/>
        </p:nvSpPr>
        <p:spPr>
          <a:xfrm>
            <a:off x="6628469" y="5282211"/>
            <a:ext cx="21483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키 </a:t>
            </a:r>
            <a:r>
              <a:rPr lang="en-US" altLang="ko-KR" sz="900" dirty="0">
                <a:solidFill>
                  <a:schemeClr val="bg1"/>
                </a:solidFill>
              </a:rPr>
              <a:t>login</a:t>
            </a:r>
            <a:r>
              <a:rPr lang="ko-KR" altLang="en-US" sz="900" dirty="0">
                <a:solidFill>
                  <a:schemeClr val="bg1"/>
                </a:solidFill>
              </a:rPr>
              <a:t>에 값인 </a:t>
            </a:r>
            <a:r>
              <a:rPr lang="en-US" altLang="ko-KR" sz="900" dirty="0">
                <a:solidFill>
                  <a:schemeClr val="bg1"/>
                </a:solidFill>
              </a:rPr>
              <a:t>flag </a:t>
            </a:r>
            <a:r>
              <a:rPr lang="ko-KR" altLang="en-US" sz="900" dirty="0">
                <a:solidFill>
                  <a:schemeClr val="bg1"/>
                </a:solidFill>
              </a:rPr>
              <a:t>담아 </a:t>
            </a:r>
            <a:r>
              <a:rPr lang="en-US" altLang="ko-KR" sz="900" dirty="0">
                <a:solidFill>
                  <a:schemeClr val="bg1"/>
                </a:solidFill>
              </a:rPr>
              <a:t>data</a:t>
            </a:r>
            <a:r>
              <a:rPr lang="ko-KR" altLang="en-US" sz="900" dirty="0">
                <a:solidFill>
                  <a:schemeClr val="bg1"/>
                </a:solidFill>
              </a:rPr>
              <a:t>에 넘김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027A05-ED3A-24FF-8DD1-74F2554EA6D6}"/>
              </a:ext>
            </a:extLst>
          </p:cNvPr>
          <p:cNvSpPr/>
          <p:nvPr/>
        </p:nvSpPr>
        <p:spPr>
          <a:xfrm>
            <a:off x="5332657" y="5143697"/>
            <a:ext cx="1332066" cy="5078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796013-B4E6-DE1C-DCB7-E3B068ECF020}"/>
              </a:ext>
            </a:extLst>
          </p:cNvPr>
          <p:cNvCxnSpPr>
            <a:cxnSpLocks/>
          </p:cNvCxnSpPr>
          <p:nvPr/>
        </p:nvCxnSpPr>
        <p:spPr>
          <a:xfrm flipH="1" flipV="1">
            <a:off x="1152063" y="1446121"/>
            <a:ext cx="4180594" cy="39515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A4E6CB-DBAD-DDAC-F803-9C4C645F3B35}"/>
              </a:ext>
            </a:extLst>
          </p:cNvPr>
          <p:cNvSpPr/>
          <p:nvPr/>
        </p:nvSpPr>
        <p:spPr>
          <a:xfrm>
            <a:off x="1035246" y="1307973"/>
            <a:ext cx="181269" cy="13645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405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B736BA-E1A9-B098-274E-9C44700B5021}"/>
              </a:ext>
            </a:extLst>
          </p:cNvPr>
          <p:cNvGrpSpPr/>
          <p:nvPr/>
        </p:nvGrpSpPr>
        <p:grpSpPr>
          <a:xfrm>
            <a:off x="53449" y="143352"/>
            <a:ext cx="4530636" cy="4484232"/>
            <a:chOff x="53449" y="143352"/>
            <a:chExt cx="4530636" cy="448423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E901520-905F-7D97-0E87-09A80FA0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2"/>
            <a:stretch/>
          </p:blipFill>
          <p:spPr>
            <a:xfrm>
              <a:off x="53449" y="143352"/>
              <a:ext cx="4530636" cy="328564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48A808-1A77-6225-AC45-243B87DC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49" y="3426663"/>
              <a:ext cx="4530636" cy="120092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919EBF4-1031-687F-0ABA-598BD901138C}"/>
              </a:ext>
            </a:extLst>
          </p:cNvPr>
          <p:cNvSpPr txBox="1"/>
          <p:nvPr/>
        </p:nvSpPr>
        <p:spPr>
          <a:xfrm>
            <a:off x="0" y="4633169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/views/public/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/signup.js</a:t>
            </a:r>
            <a:endParaRPr lang="ko-KR" altLang="en-US" sz="105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796013-B4E6-DE1C-DCB7-E3B068ECF020}"/>
              </a:ext>
            </a:extLst>
          </p:cNvPr>
          <p:cNvCxnSpPr>
            <a:cxnSpLocks/>
          </p:cNvCxnSpPr>
          <p:nvPr/>
        </p:nvCxnSpPr>
        <p:spPr>
          <a:xfrm>
            <a:off x="1937561" y="1719118"/>
            <a:ext cx="2823764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A4E6CB-DBAD-DDAC-F803-9C4C645F3B35}"/>
              </a:ext>
            </a:extLst>
          </p:cNvPr>
          <p:cNvSpPr/>
          <p:nvPr/>
        </p:nvSpPr>
        <p:spPr>
          <a:xfrm>
            <a:off x="870090" y="1649719"/>
            <a:ext cx="1067471" cy="13477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0C6083-1283-FE34-D25B-DC1973F88CE2}"/>
              </a:ext>
            </a:extLst>
          </p:cNvPr>
          <p:cNvSpPr txBox="1"/>
          <p:nvPr/>
        </p:nvSpPr>
        <p:spPr>
          <a:xfrm>
            <a:off x="4761325" y="1511369"/>
            <a:ext cx="29386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넘겨받은 </a:t>
            </a:r>
            <a:r>
              <a:rPr lang="en-US" altLang="ko-KR" sz="1050" dirty="0"/>
              <a:t>login</a:t>
            </a:r>
            <a:r>
              <a:rPr lang="ko-KR" altLang="en-US" sz="1050" dirty="0"/>
              <a:t>의 값</a:t>
            </a:r>
            <a:r>
              <a:rPr lang="en-US" altLang="ko-KR" sz="1050" dirty="0"/>
              <a:t>(flag)</a:t>
            </a:r>
            <a:r>
              <a:rPr lang="ko-KR" altLang="en-US" sz="1050" dirty="0"/>
              <a:t>를 </a:t>
            </a:r>
            <a:r>
              <a:rPr lang="en-US" altLang="ko-KR" sz="1050" dirty="0" err="1"/>
              <a:t>login_flag</a:t>
            </a:r>
            <a:r>
              <a:rPr lang="ko-KR" altLang="en-US" sz="1050" dirty="0"/>
              <a:t>에 저장</a:t>
            </a:r>
            <a:endParaRPr lang="en-US" altLang="ko-KR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CF9F63-08E0-DCD5-E15C-EB10F6A13D4C}"/>
              </a:ext>
            </a:extLst>
          </p:cNvPr>
          <p:cNvSpPr txBox="1"/>
          <p:nvPr/>
        </p:nvSpPr>
        <p:spPr>
          <a:xfrm>
            <a:off x="4761325" y="1784490"/>
            <a:ext cx="3871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만약 </a:t>
            </a:r>
            <a:r>
              <a:rPr lang="en-US" altLang="ko-KR" sz="1050" dirty="0" err="1"/>
              <a:t>login_flag</a:t>
            </a:r>
            <a:r>
              <a:rPr lang="ko-KR" altLang="en-US" sz="1050" dirty="0"/>
              <a:t>가 </a:t>
            </a:r>
            <a:r>
              <a:rPr lang="en-US" altLang="ko-KR" sz="1050" dirty="0"/>
              <a:t>true</a:t>
            </a:r>
            <a:r>
              <a:rPr lang="ko-KR" altLang="en-US" sz="1050" dirty="0"/>
              <a:t>이면 </a:t>
            </a:r>
            <a:r>
              <a:rPr lang="ko-KR" altLang="en-US" sz="1050" dirty="0" err="1"/>
              <a:t>사용할수있는</a:t>
            </a:r>
            <a:r>
              <a:rPr lang="ko-KR" altLang="en-US" sz="1050" dirty="0"/>
              <a:t> 이메일 메시지 전송</a:t>
            </a:r>
            <a:endParaRPr lang="en-US" altLang="ko-KR"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5F639B-6F61-A76E-602C-D127DAC69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837" y="3376977"/>
            <a:ext cx="2216264" cy="11113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BC7101B-D058-301A-61D5-4B26C81702A4}"/>
              </a:ext>
            </a:extLst>
          </p:cNvPr>
          <p:cNvSpPr txBox="1"/>
          <p:nvPr/>
        </p:nvSpPr>
        <p:spPr>
          <a:xfrm>
            <a:off x="4786837" y="3137002"/>
            <a:ext cx="34131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만약 </a:t>
            </a:r>
            <a:r>
              <a:rPr lang="en-US" altLang="ko-KR" sz="1050" dirty="0" err="1"/>
              <a:t>login_flag</a:t>
            </a:r>
            <a:r>
              <a:rPr lang="ko-KR" altLang="en-US" sz="1050" dirty="0"/>
              <a:t>가 </a:t>
            </a:r>
            <a:r>
              <a:rPr lang="en-US" altLang="ko-KR" sz="1050" dirty="0"/>
              <a:t>false</a:t>
            </a:r>
            <a:r>
              <a:rPr lang="ko-KR" altLang="en-US" sz="1050" dirty="0"/>
              <a:t>이면 중복 이메일 메시지 전송 </a:t>
            </a:r>
            <a:endParaRPr lang="en-US" altLang="ko-KR" sz="1050" dirty="0"/>
          </a:p>
          <a:p>
            <a:endParaRPr lang="en-US" altLang="ko-KR" sz="10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B966F6-9A78-E542-9C8B-D9A055E92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837" y="2005260"/>
            <a:ext cx="2082907" cy="1149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24E4D9-28CE-C274-EB71-34CB312BD3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44" t="5046" r="4350"/>
          <a:stretch/>
        </p:blipFill>
        <p:spPr>
          <a:xfrm>
            <a:off x="8704927" y="1538605"/>
            <a:ext cx="2324267" cy="23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1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B736BA-E1A9-B098-274E-9C44700B5021}"/>
              </a:ext>
            </a:extLst>
          </p:cNvPr>
          <p:cNvGrpSpPr/>
          <p:nvPr/>
        </p:nvGrpSpPr>
        <p:grpSpPr>
          <a:xfrm>
            <a:off x="53449" y="143352"/>
            <a:ext cx="4530636" cy="4484232"/>
            <a:chOff x="53449" y="143352"/>
            <a:chExt cx="4530636" cy="4484232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E901520-905F-7D97-0E87-09A80FA0A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2"/>
            <a:stretch/>
          </p:blipFill>
          <p:spPr>
            <a:xfrm>
              <a:off x="53449" y="143352"/>
              <a:ext cx="4530636" cy="328564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248A808-1A77-6225-AC45-243B87DC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49" y="3426663"/>
              <a:ext cx="4530636" cy="120092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919EBF4-1031-687F-0ABA-598BD901138C}"/>
              </a:ext>
            </a:extLst>
          </p:cNvPr>
          <p:cNvSpPr txBox="1"/>
          <p:nvPr/>
        </p:nvSpPr>
        <p:spPr>
          <a:xfrm>
            <a:off x="0" y="4633169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/views/public/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/signup.js</a:t>
            </a:r>
            <a:endParaRPr lang="ko-KR" altLang="en-US" sz="105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796013-B4E6-DE1C-DCB7-E3B068ECF020}"/>
              </a:ext>
            </a:extLst>
          </p:cNvPr>
          <p:cNvCxnSpPr>
            <a:cxnSpLocks/>
          </p:cNvCxnSpPr>
          <p:nvPr/>
        </p:nvCxnSpPr>
        <p:spPr>
          <a:xfrm>
            <a:off x="2702918" y="3120929"/>
            <a:ext cx="205840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6A4E6CB-DBAD-DDAC-F803-9C4C645F3B35}"/>
              </a:ext>
            </a:extLst>
          </p:cNvPr>
          <p:cNvSpPr/>
          <p:nvPr/>
        </p:nvSpPr>
        <p:spPr>
          <a:xfrm>
            <a:off x="809667" y="2962910"/>
            <a:ext cx="1893251" cy="5819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84C18-F8E1-8001-999B-F527120FCA5F}"/>
              </a:ext>
            </a:extLst>
          </p:cNvPr>
          <p:cNvSpPr txBox="1"/>
          <p:nvPr/>
        </p:nvSpPr>
        <p:spPr>
          <a:xfrm>
            <a:off x="4710984" y="2993971"/>
            <a:ext cx="26661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이메일이 규칙과 다르면 에러메시지 전송</a:t>
            </a:r>
            <a:endParaRPr lang="en-US" altLang="ko-KR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14754E-1076-16B5-6FED-98B0BA143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355" y="3229045"/>
            <a:ext cx="2190863" cy="101605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F4D029-83D3-F34B-4930-8441D0A355FA}"/>
              </a:ext>
            </a:extLst>
          </p:cNvPr>
          <p:cNvSpPr/>
          <p:nvPr/>
        </p:nvSpPr>
        <p:spPr>
          <a:xfrm>
            <a:off x="668008" y="3573008"/>
            <a:ext cx="1893251" cy="37462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30A03B1-477A-AC3C-7B05-E4131DB0B378}"/>
              </a:ext>
            </a:extLst>
          </p:cNvPr>
          <p:cNvCxnSpPr>
            <a:cxnSpLocks/>
          </p:cNvCxnSpPr>
          <p:nvPr/>
        </p:nvCxnSpPr>
        <p:spPr>
          <a:xfrm>
            <a:off x="2561259" y="3732543"/>
            <a:ext cx="2149725" cy="7991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C47CF9-B394-F349-AC1B-3BE2FAA201E6}"/>
              </a:ext>
            </a:extLst>
          </p:cNvPr>
          <p:cNvSpPr txBox="1"/>
          <p:nvPr/>
        </p:nvSpPr>
        <p:spPr>
          <a:xfrm>
            <a:off x="4710984" y="4457073"/>
            <a:ext cx="31662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이메일을 입력 후 내용을 지워 이메일이 빈칸이면</a:t>
            </a:r>
            <a:endParaRPr lang="en-US" altLang="ko-KR" sz="10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D2DFF4-3EE3-7FD2-EDEE-C883C3C30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355" y="4747573"/>
            <a:ext cx="2190863" cy="10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1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43178F-5051-DF2B-DF9F-66790078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9" y="288033"/>
            <a:ext cx="5533657" cy="12527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D96610-89A3-9C73-D8A3-B6A27AC25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14" b="51958"/>
          <a:stretch/>
        </p:blipFill>
        <p:spPr>
          <a:xfrm>
            <a:off x="6258569" y="532950"/>
            <a:ext cx="5629879" cy="95468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CE2E37-C38F-C227-1D7D-84AC56D4576C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flipH="1" flipV="1">
            <a:off x="5587106" y="914400"/>
            <a:ext cx="671463" cy="958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49BFB3-109D-C359-9598-CA26A5455769}"/>
              </a:ext>
            </a:extLst>
          </p:cNvPr>
          <p:cNvSpPr txBox="1"/>
          <p:nvPr/>
        </p:nvSpPr>
        <p:spPr>
          <a:xfrm>
            <a:off x="-49890" y="1487633"/>
            <a:ext cx="1335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/views/signup.html</a:t>
            </a:r>
            <a:endParaRPr lang="ko-KR" altLang="en-US" sz="10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19EBF4-1031-687F-0ABA-598BD901138C}"/>
              </a:ext>
            </a:extLst>
          </p:cNvPr>
          <p:cNvSpPr txBox="1"/>
          <p:nvPr/>
        </p:nvSpPr>
        <p:spPr>
          <a:xfrm>
            <a:off x="53449" y="5799336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/views/public/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/signup.js</a:t>
            </a:r>
            <a:endParaRPr lang="ko-KR" altLang="en-US" sz="105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0583336-A5C9-CCFA-D502-86C4A477CEBB}"/>
              </a:ext>
            </a:extLst>
          </p:cNvPr>
          <p:cNvSpPr/>
          <p:nvPr/>
        </p:nvSpPr>
        <p:spPr>
          <a:xfrm>
            <a:off x="1623362" y="608257"/>
            <a:ext cx="954681" cy="886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FDEEAB3-6677-13E9-4344-86D4DA542539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458206" y="1248889"/>
            <a:ext cx="650552" cy="13613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252DA58-9E2A-70AD-A48B-BFCA7BB0A1C3}"/>
              </a:ext>
            </a:extLst>
          </p:cNvPr>
          <p:cNvSpPr txBox="1"/>
          <p:nvPr/>
        </p:nvSpPr>
        <p:spPr>
          <a:xfrm>
            <a:off x="1779454" y="1860990"/>
            <a:ext cx="28039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input</a:t>
            </a:r>
            <a:r>
              <a:rPr lang="ko-KR" altLang="en-US" sz="1050" dirty="0"/>
              <a:t>태그</a:t>
            </a:r>
            <a:r>
              <a:rPr lang="en-US" altLang="ko-KR" sz="1050" dirty="0"/>
              <a:t> password</a:t>
            </a:r>
            <a:r>
              <a:rPr lang="ko-KR" altLang="en-US" sz="1050" dirty="0"/>
              <a:t>와 </a:t>
            </a:r>
            <a:r>
              <a:rPr lang="en-US" altLang="ko-KR" sz="1050" dirty="0"/>
              <a:t>password2</a:t>
            </a:r>
            <a:r>
              <a:rPr lang="ko-KR" altLang="en-US" sz="1050" dirty="0"/>
              <a:t>의 값에 </a:t>
            </a:r>
            <a:endParaRPr lang="en-US" altLang="ko-KR" sz="1050" dirty="0"/>
          </a:p>
          <a:p>
            <a:r>
              <a:rPr lang="ko-KR" altLang="en-US" sz="1050" dirty="0"/>
              <a:t>변화가 생기면</a:t>
            </a:r>
            <a:r>
              <a:rPr lang="en-US" altLang="ko-KR" sz="1050" dirty="0"/>
              <a:t>(</a:t>
            </a:r>
            <a:r>
              <a:rPr lang="en-US" altLang="ko-KR" sz="1050" dirty="0" err="1"/>
              <a:t>onchange</a:t>
            </a:r>
            <a:r>
              <a:rPr lang="en-US" altLang="ko-KR" sz="1050" dirty="0"/>
              <a:t>) </a:t>
            </a:r>
            <a:r>
              <a:rPr lang="en-US" altLang="ko-KR" sz="1050" dirty="0" err="1"/>
              <a:t>pwcheck</a:t>
            </a:r>
            <a:r>
              <a:rPr lang="en-US" altLang="ko-KR" sz="1050" dirty="0"/>
              <a:t>()</a:t>
            </a:r>
            <a:r>
              <a:rPr lang="ko-KR" altLang="en-US" sz="1050" dirty="0"/>
              <a:t>실행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C6B274-5222-46F7-33CA-268395646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2" y="2644790"/>
            <a:ext cx="5405575" cy="317577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EBCEA-FDFD-4144-0DA3-9D7A48F31855}"/>
              </a:ext>
            </a:extLst>
          </p:cNvPr>
          <p:cNvSpPr/>
          <p:nvPr/>
        </p:nvSpPr>
        <p:spPr>
          <a:xfrm>
            <a:off x="1631417" y="1160269"/>
            <a:ext cx="954681" cy="886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8D5C2B5-0F87-93E3-8178-6B8A98017805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1458206" y="696877"/>
            <a:ext cx="642497" cy="191339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D620E87-8B55-4CC4-D6A0-151A1F2454E5}"/>
              </a:ext>
            </a:extLst>
          </p:cNvPr>
          <p:cNvCxnSpPr>
            <a:cxnSpLocks/>
          </p:cNvCxnSpPr>
          <p:nvPr/>
        </p:nvCxnSpPr>
        <p:spPr>
          <a:xfrm>
            <a:off x="4225575" y="3930471"/>
            <a:ext cx="149043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8C05B4-C62B-9353-40B5-F0DBEF4FC5F6}"/>
              </a:ext>
            </a:extLst>
          </p:cNvPr>
          <p:cNvSpPr/>
          <p:nvPr/>
        </p:nvSpPr>
        <p:spPr>
          <a:xfrm>
            <a:off x="790901" y="3612121"/>
            <a:ext cx="3434674" cy="19969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54642C-EAF5-44C4-3178-09183E189E4F}"/>
              </a:ext>
            </a:extLst>
          </p:cNvPr>
          <p:cNvSpPr txBox="1"/>
          <p:nvPr/>
        </p:nvSpPr>
        <p:spPr>
          <a:xfrm>
            <a:off x="5810029" y="2494228"/>
            <a:ext cx="4169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만약 </a:t>
            </a:r>
            <a:r>
              <a:rPr lang="en-US" altLang="ko-KR" sz="1050" dirty="0"/>
              <a:t>password</a:t>
            </a:r>
            <a:r>
              <a:rPr lang="ko-KR" altLang="en-US" sz="1050" dirty="0"/>
              <a:t>와 </a:t>
            </a:r>
            <a:r>
              <a:rPr lang="en-US" altLang="ko-KR" sz="1050" dirty="0"/>
              <a:t>password2</a:t>
            </a:r>
            <a:r>
              <a:rPr lang="ko-KR" altLang="en-US" sz="1050" dirty="0"/>
              <a:t>가 같다면 비밀번호 일치 메시지 전송</a:t>
            </a:r>
            <a:endParaRPr lang="en-US" altLang="ko-KR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D0BD10-1B73-0AF5-D534-078A6363CD67}"/>
              </a:ext>
            </a:extLst>
          </p:cNvPr>
          <p:cNvSpPr txBox="1"/>
          <p:nvPr/>
        </p:nvSpPr>
        <p:spPr>
          <a:xfrm>
            <a:off x="5810029" y="4109855"/>
            <a:ext cx="43043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만약 </a:t>
            </a:r>
            <a:r>
              <a:rPr lang="en-US" altLang="ko-KR" sz="1050" dirty="0"/>
              <a:t>password</a:t>
            </a:r>
            <a:r>
              <a:rPr lang="ko-KR" altLang="en-US" sz="1050" dirty="0"/>
              <a:t>와 </a:t>
            </a:r>
            <a:r>
              <a:rPr lang="en-US" altLang="ko-KR" sz="1050" dirty="0"/>
              <a:t>password2</a:t>
            </a:r>
            <a:r>
              <a:rPr lang="ko-KR" altLang="en-US" sz="1050" dirty="0"/>
              <a:t>가 다르면 비밀번호 </a:t>
            </a:r>
            <a:r>
              <a:rPr lang="ko-KR" altLang="en-US" sz="1050" dirty="0" err="1"/>
              <a:t>미일치</a:t>
            </a:r>
            <a:r>
              <a:rPr lang="ko-KR" altLang="en-US" sz="1050" dirty="0"/>
              <a:t> 메시지 전송</a:t>
            </a:r>
            <a:endParaRPr lang="en-US" altLang="ko-KR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46A3D79-F79A-CEED-EC0E-65588EA32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837" y="2778904"/>
            <a:ext cx="1261185" cy="13001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415C7C4-E30A-3CFA-7868-40DBFAE2F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638" y="4394531"/>
            <a:ext cx="1245384" cy="12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5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6EAAFBF-F837-3153-50B7-749FD7BA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1" y="4417846"/>
            <a:ext cx="3379005" cy="9929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21459-169F-E6C4-B0C8-A4A0E5C08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" y="2149527"/>
            <a:ext cx="4818293" cy="17360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0A9D75-AD57-BA54-E42C-14188DEC4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" y="313199"/>
            <a:ext cx="5523916" cy="683221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CE2E37-C38F-C227-1D7D-84AC56D4576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577365" y="659395"/>
            <a:ext cx="695435" cy="158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49BFB3-109D-C359-9598-CA26A5455769}"/>
              </a:ext>
            </a:extLst>
          </p:cNvPr>
          <p:cNvSpPr txBox="1"/>
          <p:nvPr/>
        </p:nvSpPr>
        <p:spPr>
          <a:xfrm>
            <a:off x="0" y="976419"/>
            <a:ext cx="1335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/views/signup.html</a:t>
            </a:r>
            <a:endParaRPr lang="ko-KR" altLang="en-US" sz="10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19EBF4-1031-687F-0ABA-598BD901138C}"/>
              </a:ext>
            </a:extLst>
          </p:cNvPr>
          <p:cNvSpPr txBox="1"/>
          <p:nvPr/>
        </p:nvSpPr>
        <p:spPr>
          <a:xfrm>
            <a:off x="52605" y="5355677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/views/public/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/signup.js</a:t>
            </a:r>
            <a:endParaRPr lang="ko-KR" altLang="en-US" sz="105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0583336-A5C9-CCFA-D502-86C4A477CEBB}"/>
              </a:ext>
            </a:extLst>
          </p:cNvPr>
          <p:cNvSpPr/>
          <p:nvPr/>
        </p:nvSpPr>
        <p:spPr>
          <a:xfrm>
            <a:off x="1623362" y="608257"/>
            <a:ext cx="954681" cy="886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FDEEAB3-6677-13E9-4344-86D4DA542539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457930" y="703705"/>
            <a:ext cx="650552" cy="13613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252DA58-9E2A-70AD-A48B-BFCA7BB0A1C3}"/>
              </a:ext>
            </a:extLst>
          </p:cNvPr>
          <p:cNvSpPr txBox="1"/>
          <p:nvPr/>
        </p:nvSpPr>
        <p:spPr>
          <a:xfrm>
            <a:off x="1815708" y="1248889"/>
            <a:ext cx="46650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input</a:t>
            </a:r>
            <a:r>
              <a:rPr lang="ko-KR" altLang="en-US" sz="1050" dirty="0"/>
              <a:t>태그</a:t>
            </a:r>
            <a:r>
              <a:rPr lang="en-US" altLang="ko-KR" sz="1050" dirty="0"/>
              <a:t> </a:t>
            </a:r>
            <a:r>
              <a:rPr lang="en-US" altLang="ko-KR" sz="1050" dirty="0" err="1"/>
              <a:t>phonenum</a:t>
            </a:r>
            <a:r>
              <a:rPr lang="ko-KR" altLang="en-US" sz="1050" dirty="0"/>
              <a:t>의 값에 변화가 생기면</a:t>
            </a:r>
            <a:r>
              <a:rPr lang="en-US" altLang="ko-KR" sz="1050" dirty="0"/>
              <a:t>(</a:t>
            </a:r>
            <a:r>
              <a:rPr lang="en-US" altLang="ko-KR" sz="1050" dirty="0" err="1"/>
              <a:t>onchange</a:t>
            </a:r>
            <a:r>
              <a:rPr lang="en-US" altLang="ko-KR" sz="1050" dirty="0"/>
              <a:t>) </a:t>
            </a:r>
            <a:r>
              <a:rPr lang="en-US" altLang="ko-KR" sz="1050" dirty="0" err="1"/>
              <a:t>phonecheck</a:t>
            </a:r>
            <a:r>
              <a:rPr lang="en-US" altLang="ko-KR" sz="1050" dirty="0"/>
              <a:t>()</a:t>
            </a:r>
            <a:r>
              <a:rPr lang="ko-KR" altLang="en-US" sz="1050" dirty="0"/>
              <a:t>실행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EBCEA-FDFD-4144-0DA3-9D7A48F31855}"/>
              </a:ext>
            </a:extLst>
          </p:cNvPr>
          <p:cNvSpPr/>
          <p:nvPr/>
        </p:nvSpPr>
        <p:spPr>
          <a:xfrm>
            <a:off x="1631141" y="615085"/>
            <a:ext cx="954681" cy="886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D620E87-8B55-4CC4-D6A0-151A1F2454E5}"/>
              </a:ext>
            </a:extLst>
          </p:cNvPr>
          <p:cNvCxnSpPr>
            <a:cxnSpLocks/>
          </p:cNvCxnSpPr>
          <p:nvPr/>
        </p:nvCxnSpPr>
        <p:spPr>
          <a:xfrm>
            <a:off x="1276937" y="3002067"/>
            <a:ext cx="0" cy="139246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48C05B4-C62B-9353-40B5-F0DBEF4FC5F6}"/>
              </a:ext>
            </a:extLst>
          </p:cNvPr>
          <p:cNvSpPr/>
          <p:nvPr/>
        </p:nvSpPr>
        <p:spPr>
          <a:xfrm>
            <a:off x="584088" y="3615284"/>
            <a:ext cx="1135951" cy="11079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54642C-EAF5-44C4-3178-09183E189E4F}"/>
              </a:ext>
            </a:extLst>
          </p:cNvPr>
          <p:cNvSpPr txBox="1"/>
          <p:nvPr/>
        </p:nvSpPr>
        <p:spPr>
          <a:xfrm>
            <a:off x="1764253" y="3517380"/>
            <a:ext cx="2977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만약 </a:t>
            </a:r>
            <a:r>
              <a:rPr lang="en-US" altLang="ko-KR" sz="800" dirty="0" err="1">
                <a:solidFill>
                  <a:schemeClr val="bg1"/>
                </a:solidFill>
              </a:rPr>
              <a:t>phonenum</a:t>
            </a:r>
            <a:r>
              <a:rPr lang="ko-KR" altLang="en-US" sz="800" dirty="0">
                <a:solidFill>
                  <a:schemeClr val="bg1"/>
                </a:solidFill>
              </a:rPr>
              <a:t>가 </a:t>
            </a:r>
            <a:r>
              <a:rPr lang="en-US" altLang="ko-KR" sz="800" dirty="0">
                <a:solidFill>
                  <a:schemeClr val="bg1"/>
                </a:solidFill>
              </a:rPr>
              <a:t>11</a:t>
            </a:r>
            <a:r>
              <a:rPr lang="ko-KR" altLang="en-US" sz="800" dirty="0">
                <a:solidFill>
                  <a:schemeClr val="bg1"/>
                </a:solidFill>
              </a:rPr>
              <a:t>자리이고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010, 011, 016, 017, 018, 019</a:t>
            </a:r>
            <a:r>
              <a:rPr lang="ko-KR" altLang="en-US" sz="800" dirty="0">
                <a:solidFill>
                  <a:schemeClr val="bg1"/>
                </a:solidFill>
              </a:rPr>
              <a:t>로 시작한다면 </a:t>
            </a:r>
            <a:r>
              <a:rPr lang="en-US" altLang="ko-KR" sz="800" dirty="0" err="1">
                <a:solidFill>
                  <a:schemeClr val="bg1"/>
                </a:solidFill>
              </a:rPr>
              <a:t>phoneCheck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D0BD10-1B73-0AF5-D534-078A6363CD67}"/>
              </a:ext>
            </a:extLst>
          </p:cNvPr>
          <p:cNvSpPr txBox="1"/>
          <p:nvPr/>
        </p:nvSpPr>
        <p:spPr>
          <a:xfrm>
            <a:off x="6096000" y="4437020"/>
            <a:ext cx="16866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/>
              <a:t>phoneCheck</a:t>
            </a:r>
            <a:r>
              <a:rPr lang="ko-KR" altLang="en-US" sz="1050" dirty="0"/>
              <a:t>가 </a:t>
            </a:r>
            <a:r>
              <a:rPr lang="en-US" altLang="ko-KR" sz="1050" dirty="0"/>
              <a:t>true </a:t>
            </a:r>
            <a:r>
              <a:rPr lang="ko-KR" altLang="en-US" sz="1050" dirty="0"/>
              <a:t>이면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457C5F-C128-D5EE-3A54-2D567E0DD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800" y="436152"/>
            <a:ext cx="5566378" cy="47824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44F01D-EE2C-96DC-2B46-851B728861E8}"/>
              </a:ext>
            </a:extLst>
          </p:cNvPr>
          <p:cNvSpPr/>
          <p:nvPr/>
        </p:nvSpPr>
        <p:spPr>
          <a:xfrm>
            <a:off x="762031" y="3337764"/>
            <a:ext cx="1135951" cy="11079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A3E003B-3E51-B953-79FD-0227FC962E08}"/>
              </a:ext>
            </a:extLst>
          </p:cNvPr>
          <p:cNvSpPr/>
          <p:nvPr/>
        </p:nvSpPr>
        <p:spPr>
          <a:xfrm>
            <a:off x="762031" y="2891272"/>
            <a:ext cx="1135951" cy="11079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F670C-22B5-DDF8-FDB5-AF488CC99288}"/>
              </a:ext>
            </a:extLst>
          </p:cNvPr>
          <p:cNvSpPr txBox="1"/>
          <p:nvPr/>
        </p:nvSpPr>
        <p:spPr>
          <a:xfrm>
            <a:off x="2213495" y="2715836"/>
            <a:ext cx="2385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만약 </a:t>
            </a:r>
            <a:r>
              <a:rPr lang="en-US" altLang="ko-KR" sz="800" dirty="0" err="1">
                <a:solidFill>
                  <a:schemeClr val="bg1"/>
                </a:solidFill>
              </a:rPr>
              <a:t>phonenum</a:t>
            </a:r>
            <a:r>
              <a:rPr lang="ko-KR" altLang="en-US" sz="800" dirty="0">
                <a:solidFill>
                  <a:schemeClr val="bg1"/>
                </a:solidFill>
              </a:rPr>
              <a:t>가 </a:t>
            </a:r>
            <a:r>
              <a:rPr lang="en-US" altLang="ko-KR" sz="800" dirty="0">
                <a:solidFill>
                  <a:schemeClr val="bg1"/>
                </a:solidFill>
              </a:rPr>
              <a:t>11</a:t>
            </a:r>
            <a:r>
              <a:rPr lang="ko-KR" altLang="en-US" sz="800" dirty="0">
                <a:solidFill>
                  <a:schemeClr val="bg1"/>
                </a:solidFill>
              </a:rPr>
              <a:t>자리가 아니거나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>
                <a:solidFill>
                  <a:schemeClr val="bg1"/>
                </a:solidFill>
              </a:rPr>
              <a:t>010, 011, 016, 017, 018, 019</a:t>
            </a:r>
            <a:r>
              <a:rPr lang="ko-KR" altLang="en-US" sz="800" dirty="0">
                <a:solidFill>
                  <a:schemeClr val="bg1"/>
                </a:solidFill>
              </a:rPr>
              <a:t>로 시작하지 않으면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800" dirty="0" err="1">
                <a:solidFill>
                  <a:schemeClr val="bg1"/>
                </a:solidFill>
              </a:rPr>
              <a:t>phoneCheck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27C963-93DA-1BDC-B824-318513D8D59B}"/>
              </a:ext>
            </a:extLst>
          </p:cNvPr>
          <p:cNvSpPr txBox="1"/>
          <p:nvPr/>
        </p:nvSpPr>
        <p:spPr>
          <a:xfrm>
            <a:off x="8250643" y="4410711"/>
            <a:ext cx="17187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/>
              <a:t>phoneCheck</a:t>
            </a:r>
            <a:r>
              <a:rPr lang="ko-KR" altLang="en-US" sz="1050" dirty="0"/>
              <a:t>가 </a:t>
            </a:r>
            <a:r>
              <a:rPr lang="en-US" altLang="ko-KR" sz="1050" dirty="0"/>
              <a:t>false </a:t>
            </a:r>
            <a:r>
              <a:rPr lang="ko-KR" altLang="en-US" sz="1050" dirty="0"/>
              <a:t>이면</a:t>
            </a:r>
            <a:endParaRPr lang="en-US" altLang="ko-KR" sz="10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AE7838-48A3-F6CA-A882-049793FE3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124" y="4737684"/>
            <a:ext cx="1958640" cy="6179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838F624-824D-E150-ED00-FFBB17319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579" y="4680739"/>
            <a:ext cx="1778091" cy="10287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BCE5AD-C2BE-4BA3-B803-B567F3524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786" y="4680738"/>
            <a:ext cx="1946290" cy="10287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917271B-9E74-73B4-201A-CE88DBD9E372}"/>
              </a:ext>
            </a:extLst>
          </p:cNvPr>
          <p:cNvSpPr txBox="1"/>
          <p:nvPr/>
        </p:nvSpPr>
        <p:spPr>
          <a:xfrm>
            <a:off x="3437311" y="4470923"/>
            <a:ext cx="16193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/>
              <a:t>phonenum</a:t>
            </a:r>
            <a:r>
              <a:rPr lang="ko-KR" altLang="en-US" sz="1050" dirty="0"/>
              <a:t>가 공백이면</a:t>
            </a:r>
            <a:endParaRPr lang="en-US" altLang="ko-KR" sz="105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31D800F-219E-ED38-0B53-D41EB88696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7120" y="4724839"/>
            <a:ext cx="2114659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9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1386</Words>
  <Application>Microsoft Office PowerPoint</Application>
  <PresentationFormat>와이드스크린</PresentationFormat>
  <Paragraphs>229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상민</dc:creator>
  <cp:lastModifiedBy>하 상민</cp:lastModifiedBy>
  <cp:revision>42</cp:revision>
  <dcterms:created xsi:type="dcterms:W3CDTF">2022-06-07T12:29:18Z</dcterms:created>
  <dcterms:modified xsi:type="dcterms:W3CDTF">2022-06-20T11:46:59Z</dcterms:modified>
</cp:coreProperties>
</file>